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13"/>
  </p:notesMasterIdLst>
  <p:handoutMasterIdLst>
    <p:handoutMasterId r:id="rId14"/>
  </p:handoutMasterIdLst>
  <p:sldIdLst>
    <p:sldId id="277" r:id="rId5"/>
    <p:sldId id="312" r:id="rId6"/>
    <p:sldId id="819" r:id="rId7"/>
    <p:sldId id="824" r:id="rId8"/>
    <p:sldId id="804" r:id="rId9"/>
    <p:sldId id="807" r:id="rId10"/>
    <p:sldId id="832" r:id="rId11"/>
    <p:sldId id="833" r:id="rId12"/>
  </p:sldIdLst>
  <p:sldSz cx="12192000" cy="6858000"/>
  <p:notesSz cx="7010400" cy="92964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Cover &amp; content" id="{AEEF91B5-C040-418C-A7EF-D396E8C5FE21}">
          <p14:sldIdLst>
            <p14:sldId id="277"/>
            <p14:sldId id="312"/>
            <p14:sldId id="819"/>
            <p14:sldId id="824"/>
            <p14:sldId id="804"/>
            <p14:sldId id="807"/>
            <p14:sldId id="832"/>
            <p14:sldId id="833"/>
          </p14:sldIdLst>
        </p14:section>
        <p14:section name="Basic text box" id="{DCD4DD07-CAF7-4E7A-9DCD-CDE5ABF2F349}">
          <p14:sldIdLst/>
        </p14:section>
        <p14:section name="Infographics" id="{C4E083B3-F14A-4392-9B82-0F42DAC53658}">
          <p14:sldIdLst/>
        </p14:section>
        <p14:section name="End &amp; Contact" id="{7D930A8E-F6E7-47DF-97AA-43BE2C93C7FD}">
          <p14:sldIdLst/>
        </p14:section>
      </p14:sectionLst>
    </p:ex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 TJM" initials="TJM" lastIdx="2" clrIdx="0">
    <p:extLst>
      <p:ext uri="{19B8F6BF-5375-455C-9EA6-DF929625EA0E}">
        <p15:presenceInfo xmlns:p15="http://schemas.microsoft.com/office/powerpoint/2012/main" userId=" TJM" providerId="None"/>
      </p:ext>
    </p:extLst>
  </p:cmAuthor>
  <p:cmAuthor id="2" name="Stapel, Michol (DESE)" initials="SM(" lastIdx="2" clrIdx="1">
    <p:extLst>
      <p:ext uri="{19B8F6BF-5375-455C-9EA6-DF929625EA0E}">
        <p15:presenceInfo xmlns:p15="http://schemas.microsoft.com/office/powerpoint/2012/main" userId="S::Michol.Stapel@mass.gov::d1044f1d-e774-462e-aad2-87ada66cdb3f"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03B6A"/>
    <a:srgbClr val="4472C4"/>
    <a:srgbClr val="E7E8EB"/>
    <a:srgbClr val="85C1FC"/>
    <a:srgbClr val="FF5050"/>
    <a:srgbClr val="00B050"/>
    <a:srgbClr val="202020"/>
    <a:srgbClr val="101D35"/>
    <a:srgbClr val="FFFFFF"/>
    <a:srgbClr val="E3852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4" d="100"/>
          <a:sy n="104" d="100"/>
        </p:scale>
        <p:origin x="756" y="108"/>
      </p:cViewPr>
      <p:guideLst>
        <p:guide orient="horz" pos="2160"/>
        <p:guide pos="3840"/>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notesMaster" Target="notesMasters/notesMaster1.xml"/><Relationship Id="rId18" Type="http://schemas.openxmlformats.org/officeDocument/2006/relationships/theme" Target="theme/theme1.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presProps" Target="presProps.xml"/><Relationship Id="rId20"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commentAuthors" Target="commentAuthors.xml"/><Relationship Id="rId10" Type="http://schemas.openxmlformats.org/officeDocument/2006/relationships/slide" Target="slides/slide6.xml"/><Relationship Id="rId19"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handoutMaster" Target="handoutMasters/handoutMaster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urtin, Robert (DESE)" userId="9284700e-ed31-4409-9ea9-d5bf75419e76" providerId="ADAL" clId="{48AC4C8C-9809-4A4D-8AD9-03141C5B41AF}"/>
    <pc:docChg chg="modSld">
      <pc:chgData name="Curtin, Robert (DESE)" userId="9284700e-ed31-4409-9ea9-d5bf75419e76" providerId="ADAL" clId="{48AC4C8C-9809-4A4D-8AD9-03141C5B41AF}" dt="2022-08-15T15:41:55.133" v="18" actId="20577"/>
      <pc:docMkLst>
        <pc:docMk/>
      </pc:docMkLst>
      <pc:sldChg chg="modSp">
        <pc:chgData name="Curtin, Robert (DESE)" userId="9284700e-ed31-4409-9ea9-d5bf75419e76" providerId="ADAL" clId="{48AC4C8C-9809-4A4D-8AD9-03141C5B41AF}" dt="2022-08-15T13:43:18.585" v="8" actId="20577"/>
        <pc:sldMkLst>
          <pc:docMk/>
          <pc:sldMk cId="2914119085" sldId="312"/>
        </pc:sldMkLst>
        <pc:graphicFrameChg chg="modGraphic">
          <ac:chgData name="Curtin, Robert (DESE)" userId="9284700e-ed31-4409-9ea9-d5bf75419e76" providerId="ADAL" clId="{48AC4C8C-9809-4A4D-8AD9-03141C5B41AF}" dt="2022-08-15T13:43:18.585" v="8" actId="20577"/>
          <ac:graphicFrameMkLst>
            <pc:docMk/>
            <pc:sldMk cId="2914119085" sldId="312"/>
            <ac:graphicFrameMk id="5" creationId="{847EFA1A-665E-4CD7-9396-FA3101BF05AF}"/>
          </ac:graphicFrameMkLst>
        </pc:graphicFrameChg>
      </pc:sldChg>
      <pc:sldChg chg="modNotesTx">
        <pc:chgData name="Curtin, Robert (DESE)" userId="9284700e-ed31-4409-9ea9-d5bf75419e76" providerId="ADAL" clId="{48AC4C8C-9809-4A4D-8AD9-03141C5B41AF}" dt="2022-08-15T13:42:57.151" v="0" actId="20577"/>
        <pc:sldMkLst>
          <pc:docMk/>
          <pc:sldMk cId="3000887726" sldId="804"/>
        </pc:sldMkLst>
      </pc:sldChg>
      <pc:sldChg chg="modNotesTx">
        <pc:chgData name="Curtin, Robert (DESE)" userId="9284700e-ed31-4409-9ea9-d5bf75419e76" providerId="ADAL" clId="{48AC4C8C-9809-4A4D-8AD9-03141C5B41AF}" dt="2022-08-15T13:43:02.568" v="1" actId="20577"/>
        <pc:sldMkLst>
          <pc:docMk/>
          <pc:sldMk cId="3154151341" sldId="807"/>
        </pc:sldMkLst>
      </pc:sldChg>
      <pc:sldChg chg="modSp">
        <pc:chgData name="Curtin, Robert (DESE)" userId="9284700e-ed31-4409-9ea9-d5bf75419e76" providerId="ADAL" clId="{48AC4C8C-9809-4A4D-8AD9-03141C5B41AF}" dt="2022-08-15T15:41:55.133" v="18" actId="20577"/>
        <pc:sldMkLst>
          <pc:docMk/>
          <pc:sldMk cId="330626481" sldId="819"/>
        </pc:sldMkLst>
        <pc:spChg chg="mod">
          <ac:chgData name="Curtin, Robert (DESE)" userId="9284700e-ed31-4409-9ea9-d5bf75419e76" providerId="ADAL" clId="{48AC4C8C-9809-4A4D-8AD9-03141C5B41AF}" dt="2022-08-15T15:41:55.133" v="18" actId="20577"/>
          <ac:spMkLst>
            <pc:docMk/>
            <pc:sldMk cId="330626481" sldId="819"/>
            <ac:spMk id="3" creationId="{52CF46B5-DD7F-4846-AEF4-7B39C89FC877}"/>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a:extLst>
              <a:ext uri="{FF2B5EF4-FFF2-40B4-BE49-F238E27FC236}">
                <a16:creationId xmlns:a16="http://schemas.microsoft.com/office/drawing/2014/main" id="{F6ED4749-19D8-4E36-90F7-E6B451044019}"/>
              </a:ext>
            </a:extLst>
          </p:cNvPr>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zh-CN" altLang="en-US"/>
          </a:p>
        </p:txBody>
      </p:sp>
      <p:sp>
        <p:nvSpPr>
          <p:cNvPr id="3" name="日期占位符 2">
            <a:extLst>
              <a:ext uri="{FF2B5EF4-FFF2-40B4-BE49-F238E27FC236}">
                <a16:creationId xmlns:a16="http://schemas.microsoft.com/office/drawing/2014/main" id="{9A48534B-5D3C-4807-A728-1CB2BECA5F71}"/>
              </a:ext>
            </a:extLst>
          </p:cNvPr>
          <p:cNvSpPr>
            <a:spLocks noGrp="1"/>
          </p:cNvSpPr>
          <p:nvPr>
            <p:ph type="dt" sz="quarter" idx="1"/>
          </p:nvPr>
        </p:nvSpPr>
        <p:spPr>
          <a:xfrm>
            <a:off x="3970938" y="0"/>
            <a:ext cx="3037840" cy="466434"/>
          </a:xfrm>
          <a:prstGeom prst="rect">
            <a:avLst/>
          </a:prstGeom>
        </p:spPr>
        <p:txBody>
          <a:bodyPr vert="horz" lIns="93177" tIns="46589" rIns="93177" bIns="46589" rtlCol="0"/>
          <a:lstStyle>
            <a:lvl1pPr algn="r">
              <a:defRPr sz="1200"/>
            </a:lvl1pPr>
          </a:lstStyle>
          <a:p>
            <a:fld id="{B49EE748-B40B-414E-BAA7-F3C486CFB5C1}" type="datetimeFigureOut">
              <a:rPr lang="zh-CN" altLang="en-US" smtClean="0"/>
              <a:pPr/>
              <a:t>2022/8/15</a:t>
            </a:fld>
            <a:endParaRPr lang="zh-CN" altLang="en-US"/>
          </a:p>
        </p:txBody>
      </p:sp>
      <p:sp>
        <p:nvSpPr>
          <p:cNvPr id="4" name="页脚占位符 3">
            <a:extLst>
              <a:ext uri="{FF2B5EF4-FFF2-40B4-BE49-F238E27FC236}">
                <a16:creationId xmlns:a16="http://schemas.microsoft.com/office/drawing/2014/main" id="{97F99B70-1AD7-4C7C-A906-8B56C25C43B0}"/>
              </a:ext>
            </a:extLst>
          </p:cNvPr>
          <p:cNvSpPr>
            <a:spLocks noGrp="1"/>
          </p:cNvSpPr>
          <p:nvPr>
            <p:ph type="ftr" sz="quarter" idx="2"/>
          </p:nvPr>
        </p:nvSpPr>
        <p:spPr>
          <a:xfrm>
            <a:off x="0" y="8829967"/>
            <a:ext cx="3037840" cy="466433"/>
          </a:xfrm>
          <a:prstGeom prst="rect">
            <a:avLst/>
          </a:prstGeom>
        </p:spPr>
        <p:txBody>
          <a:bodyPr vert="horz" lIns="93177" tIns="46589" rIns="93177" bIns="46589" rtlCol="0" anchor="b"/>
          <a:lstStyle>
            <a:lvl1pPr algn="l">
              <a:defRPr sz="1200"/>
            </a:lvl1pPr>
          </a:lstStyle>
          <a:p>
            <a:endParaRPr lang="zh-CN" altLang="en-US"/>
          </a:p>
        </p:txBody>
      </p:sp>
      <p:sp>
        <p:nvSpPr>
          <p:cNvPr id="5" name="灯片编号占位符 4">
            <a:extLst>
              <a:ext uri="{FF2B5EF4-FFF2-40B4-BE49-F238E27FC236}">
                <a16:creationId xmlns:a16="http://schemas.microsoft.com/office/drawing/2014/main" id="{3320F0F0-CF1A-496E-BED7-9E4922DA6A09}"/>
              </a:ext>
            </a:extLst>
          </p:cNvPr>
          <p:cNvSpPr>
            <a:spLocks noGrp="1"/>
          </p:cNvSpPr>
          <p:nvPr>
            <p:ph type="sldNum" sz="quarter" idx="3"/>
          </p:nvPr>
        </p:nvSpPr>
        <p:spPr>
          <a:xfrm>
            <a:off x="3970938" y="8829967"/>
            <a:ext cx="3037840" cy="466433"/>
          </a:xfrm>
          <a:prstGeom prst="rect">
            <a:avLst/>
          </a:prstGeom>
        </p:spPr>
        <p:txBody>
          <a:bodyPr vert="horz" lIns="93177" tIns="46589" rIns="93177" bIns="46589" rtlCol="0" anchor="b"/>
          <a:lstStyle>
            <a:lvl1pPr algn="r">
              <a:defRPr sz="1200"/>
            </a:lvl1pPr>
          </a:lstStyle>
          <a:p>
            <a:fld id="{C418C9F7-038D-4319-89ED-950335481415}" type="slidenum">
              <a:rPr lang="zh-CN" altLang="en-US" smtClean="0"/>
              <a:pPr/>
              <a:t>‹#›</a:t>
            </a:fld>
            <a:endParaRPr lang="zh-CN" altLang="en-US"/>
          </a:p>
        </p:txBody>
      </p:sp>
    </p:spTree>
    <p:extLst>
      <p:ext uri="{BB962C8B-B14F-4D97-AF65-F5344CB8AC3E}">
        <p14:creationId xmlns:p14="http://schemas.microsoft.com/office/powerpoint/2010/main" val="394939687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zh-CN" altLang="en-US"/>
          </a:p>
        </p:txBody>
      </p:sp>
      <p:sp>
        <p:nvSpPr>
          <p:cNvPr id="3" name="日期占位符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27A38425-D63F-4DFC-BD0C-2F1E5D93D1F4}" type="datetimeFigureOut">
              <a:rPr lang="zh-CN" altLang="en-US" smtClean="0"/>
              <a:pPr/>
              <a:t>2022/8/15</a:t>
            </a:fld>
            <a:endParaRPr lang="zh-CN" altLang="en-US"/>
          </a:p>
        </p:txBody>
      </p:sp>
      <p:sp>
        <p:nvSpPr>
          <p:cNvPr id="4" name="幻灯片图像占位符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zh-CN" altLang="en-US"/>
          </a:p>
        </p:txBody>
      </p:sp>
      <p:sp>
        <p:nvSpPr>
          <p:cNvPr id="5" name="备注占位符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ADCCD5AF-71CD-4C88-AC55-E7BE057B2D3C}" type="slidenum">
              <a:rPr lang="zh-CN" altLang="en-US" smtClean="0"/>
              <a:pPr/>
              <a:t>‹#›</a:t>
            </a:fld>
            <a:endParaRPr lang="zh-CN" altLang="en-US"/>
          </a:p>
        </p:txBody>
      </p:sp>
    </p:spTree>
    <p:extLst>
      <p:ext uri="{BB962C8B-B14F-4D97-AF65-F5344CB8AC3E}">
        <p14:creationId xmlns:p14="http://schemas.microsoft.com/office/powerpoint/2010/main" val="367858339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5"/>
          </p:nvPr>
        </p:nvSpPr>
        <p:spPr/>
        <p:txBody>
          <a:bodyPr/>
          <a:lstStyle/>
          <a:p>
            <a:fld id="{ADCCD5AF-71CD-4C88-AC55-E7BE057B2D3C}" type="slidenum">
              <a:rPr lang="zh-CN" altLang="en-US" smtClean="0"/>
              <a:pPr/>
              <a:t>1</a:t>
            </a:fld>
            <a:endParaRPr lang="zh-CN" altLang="en-US"/>
          </a:p>
        </p:txBody>
      </p:sp>
    </p:spTree>
    <p:extLst>
      <p:ext uri="{BB962C8B-B14F-4D97-AF65-F5344CB8AC3E}">
        <p14:creationId xmlns:p14="http://schemas.microsoft.com/office/powerpoint/2010/main" val="251656976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5"/>
          </p:nvPr>
        </p:nvSpPr>
        <p:spPr/>
        <p:txBody>
          <a:bodyPr/>
          <a:lstStyle/>
          <a:p>
            <a:fld id="{ADCCD5AF-71CD-4C88-AC55-E7BE057B2D3C}" type="slidenum">
              <a:rPr lang="zh-CN" altLang="en-US" smtClean="0"/>
              <a:pPr/>
              <a:t>2</a:t>
            </a:fld>
            <a:endParaRPr lang="zh-CN" altLang="en-US"/>
          </a:p>
        </p:txBody>
      </p:sp>
      <p:sp>
        <p:nvSpPr>
          <p:cNvPr id="6" name="Notes Placeholder 5">
            <a:extLst>
              <a:ext uri="{FF2B5EF4-FFF2-40B4-BE49-F238E27FC236}">
                <a16:creationId xmlns:a16="http://schemas.microsoft.com/office/drawing/2014/main" id="{47C39DBC-DB48-4E51-88B5-65214170276B}"/>
              </a:ext>
            </a:extLst>
          </p:cNvPr>
          <p:cNvSpPr>
            <a:spLocks noGrp="1"/>
          </p:cNvSpPr>
          <p:nvPr>
            <p:ph type="body" sz="quarter" idx="3"/>
          </p:nvPr>
        </p:nvSpPr>
        <p:spPr/>
        <p:txBody>
          <a:bodyPr/>
          <a:lstStyle/>
          <a:p>
            <a:endParaRPr lang="en-US"/>
          </a:p>
        </p:txBody>
      </p:sp>
    </p:spTree>
    <p:extLst>
      <p:ext uri="{BB962C8B-B14F-4D97-AF65-F5344CB8AC3E}">
        <p14:creationId xmlns:p14="http://schemas.microsoft.com/office/powerpoint/2010/main" val="122533281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7">
            <a:extLst>
              <a:ext uri="{FF2B5EF4-FFF2-40B4-BE49-F238E27FC236}">
                <a16:creationId xmlns:a16="http://schemas.microsoft.com/office/drawing/2014/main" id="{5929AA8D-8FED-4337-AF83-908EC18AC2C3}"/>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fld id="{7A3169AA-B292-4531-BF33-BCB56513C886}" type="slidenum">
              <a:rPr lang="en-US" altLang="en-US"/>
              <a:pPr eaLnBrk="1" hangingPunct="1"/>
              <a:t>5</a:t>
            </a:fld>
            <a:endParaRPr lang="en-US" altLang="en-US"/>
          </a:p>
        </p:txBody>
      </p:sp>
      <p:sp>
        <p:nvSpPr>
          <p:cNvPr id="15363" name="Rectangle 2">
            <a:extLst>
              <a:ext uri="{FF2B5EF4-FFF2-40B4-BE49-F238E27FC236}">
                <a16:creationId xmlns:a16="http://schemas.microsoft.com/office/drawing/2014/main" id="{1FB9049F-A81C-4928-A411-68E62A19F136}"/>
              </a:ext>
            </a:extLst>
          </p:cNvPr>
          <p:cNvSpPr>
            <a:spLocks noGrp="1" noRot="1" noChangeAspect="1" noChangeArrowheads="1" noTextEdit="1"/>
          </p:cNvSpPr>
          <p:nvPr>
            <p:ph type="sldImg"/>
          </p:nvPr>
        </p:nvSpPr>
        <p:spPr>
          <a:ln/>
        </p:spPr>
      </p:sp>
      <p:sp>
        <p:nvSpPr>
          <p:cNvPr id="15364" name="Rectangle 3">
            <a:extLst>
              <a:ext uri="{FF2B5EF4-FFF2-40B4-BE49-F238E27FC236}">
                <a16:creationId xmlns:a16="http://schemas.microsoft.com/office/drawing/2014/main" id="{28BFC2A7-5EA9-449B-937A-647BF70B7BD7}"/>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z="1600" dirty="0">
              <a:latin typeface="Arial" panose="020B0604020202020204" pitchFamily="34" charset="0"/>
            </a:endParaRPr>
          </a:p>
        </p:txBody>
      </p:sp>
    </p:spTree>
    <p:extLst>
      <p:ext uri="{BB962C8B-B14F-4D97-AF65-F5344CB8AC3E}">
        <p14:creationId xmlns:p14="http://schemas.microsoft.com/office/powerpoint/2010/main" val="378350695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7">
            <a:extLst>
              <a:ext uri="{FF2B5EF4-FFF2-40B4-BE49-F238E27FC236}">
                <a16:creationId xmlns:a16="http://schemas.microsoft.com/office/drawing/2014/main" id="{5929AA8D-8FED-4337-AF83-908EC18AC2C3}"/>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fld id="{7A3169AA-B292-4531-BF33-BCB56513C886}" type="slidenum">
              <a:rPr lang="en-US" altLang="en-US"/>
              <a:pPr eaLnBrk="1" hangingPunct="1"/>
              <a:t>6</a:t>
            </a:fld>
            <a:endParaRPr lang="en-US" altLang="en-US"/>
          </a:p>
        </p:txBody>
      </p:sp>
      <p:sp>
        <p:nvSpPr>
          <p:cNvPr id="15363" name="Rectangle 2">
            <a:extLst>
              <a:ext uri="{FF2B5EF4-FFF2-40B4-BE49-F238E27FC236}">
                <a16:creationId xmlns:a16="http://schemas.microsoft.com/office/drawing/2014/main" id="{1FB9049F-A81C-4928-A411-68E62A19F136}"/>
              </a:ext>
            </a:extLst>
          </p:cNvPr>
          <p:cNvSpPr>
            <a:spLocks noGrp="1" noRot="1" noChangeAspect="1" noChangeArrowheads="1" noTextEdit="1"/>
          </p:cNvSpPr>
          <p:nvPr>
            <p:ph type="sldImg"/>
          </p:nvPr>
        </p:nvSpPr>
        <p:spPr>
          <a:ln/>
        </p:spPr>
      </p:sp>
      <p:sp>
        <p:nvSpPr>
          <p:cNvPr id="15364" name="Rectangle 3">
            <a:extLst>
              <a:ext uri="{FF2B5EF4-FFF2-40B4-BE49-F238E27FC236}">
                <a16:creationId xmlns:a16="http://schemas.microsoft.com/office/drawing/2014/main" id="{28BFC2A7-5EA9-449B-937A-647BF70B7BD7}"/>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z="1600" dirty="0">
              <a:latin typeface="Arial" panose="020B0604020202020204" pitchFamily="34" charset="0"/>
            </a:endParaRPr>
          </a:p>
        </p:txBody>
      </p:sp>
    </p:spTree>
    <p:extLst>
      <p:ext uri="{BB962C8B-B14F-4D97-AF65-F5344CB8AC3E}">
        <p14:creationId xmlns:p14="http://schemas.microsoft.com/office/powerpoint/2010/main" val="376997577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3.png"/></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Cover page">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pic>
        <p:nvPicPr>
          <p:cNvPr id="7" name="图片 6" descr="ESE logo.">
            <a:extLst>
              <a:ext uri="{FF2B5EF4-FFF2-40B4-BE49-F238E27FC236}">
                <a16:creationId xmlns:a16="http://schemas.microsoft.com/office/drawing/2014/main" id="{C0409D6F-5022-4C54-A665-4417B8EF049C}"/>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4887316" y="5630644"/>
            <a:ext cx="2417368" cy="1175641"/>
          </a:xfrm>
          <a:prstGeom prst="rect">
            <a:avLst/>
          </a:prstGeom>
        </p:spPr>
      </p:pic>
      <p:pic>
        <p:nvPicPr>
          <p:cNvPr id="8" name="图片 7" descr="Massachusetts map.">
            <a:extLst>
              <a:ext uri="{FF2B5EF4-FFF2-40B4-BE49-F238E27FC236}">
                <a16:creationId xmlns:a16="http://schemas.microsoft.com/office/drawing/2014/main" id="{550F10F7-8704-4715-B443-EFB6D73BBCDA}"/>
              </a:ext>
            </a:extLst>
          </p:cNvPr>
          <p:cNvPicPr>
            <a:picLocks noChangeAspect="1"/>
          </p:cNvPicPr>
          <p:nvPr userDrawn="1"/>
        </p:nvPicPr>
        <p:blipFill>
          <a:blip r:embed="rId4" cstate="email">
            <a:duotone>
              <a:prstClr val="black"/>
              <a:schemeClr val="bg1">
                <a:lumMod val="65000"/>
                <a:tint val="45000"/>
                <a:satMod val="400000"/>
              </a:schemeClr>
            </a:duotone>
            <a:extLst>
              <a:ext uri="{BEBA8EAE-BF5A-486C-A8C5-ECC9F3942E4B}">
                <a14:imgProps xmlns:a14="http://schemas.microsoft.com/office/drawing/2010/main">
                  <a14:imgLayer r:embed="rId5">
                    <a14:imgEffect>
                      <a14:saturation sat="400000"/>
                    </a14:imgEffect>
                  </a14:imgLayer>
                </a14:imgProps>
              </a:ext>
              <a:ext uri="{28A0092B-C50C-407E-A947-70E740481C1C}">
                <a14:useLocalDpi xmlns:a14="http://schemas.microsoft.com/office/drawing/2010/main"/>
              </a:ext>
            </a:extLst>
          </a:blip>
          <a:stretch>
            <a:fillRect/>
          </a:stretch>
        </p:blipFill>
        <p:spPr>
          <a:xfrm>
            <a:off x="267128" y="1921878"/>
            <a:ext cx="4068567" cy="2563965"/>
          </a:xfrm>
          <a:prstGeom prst="rect">
            <a:avLst/>
          </a:prstGeom>
          <a:noFill/>
        </p:spPr>
      </p:pic>
      <p:sp>
        <p:nvSpPr>
          <p:cNvPr id="9" name="矩形 8" descr="Colored blackground box.">
            <a:extLst>
              <a:ext uri="{FF2B5EF4-FFF2-40B4-BE49-F238E27FC236}">
                <a16:creationId xmlns:a16="http://schemas.microsoft.com/office/drawing/2014/main" id="{7D512A3C-1A6C-4890-AAF3-6E19AD2E7913}"/>
              </a:ext>
            </a:extLst>
          </p:cNvPr>
          <p:cNvSpPr/>
          <p:nvPr userDrawn="1"/>
        </p:nvSpPr>
        <p:spPr>
          <a:xfrm>
            <a:off x="5301464" y="1921878"/>
            <a:ext cx="6890535" cy="2588477"/>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矩形 9" descr="Graphic bar.">
            <a:extLst>
              <a:ext uri="{FF2B5EF4-FFF2-40B4-BE49-F238E27FC236}">
                <a16:creationId xmlns:a16="http://schemas.microsoft.com/office/drawing/2014/main" id="{72CE4073-084A-4342-853D-A4762D8A1AC4}"/>
              </a:ext>
            </a:extLst>
          </p:cNvPr>
          <p:cNvSpPr/>
          <p:nvPr userDrawn="1"/>
        </p:nvSpPr>
        <p:spPr>
          <a:xfrm>
            <a:off x="4952999" y="1921878"/>
            <a:ext cx="173182" cy="2588477"/>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标题 1">
            <a:extLst>
              <a:ext uri="{FF2B5EF4-FFF2-40B4-BE49-F238E27FC236}">
                <a16:creationId xmlns:a16="http://schemas.microsoft.com/office/drawing/2014/main" id="{A16031F9-E14B-462C-B8F1-B51AFEC42CFC}"/>
              </a:ext>
            </a:extLst>
          </p:cNvPr>
          <p:cNvSpPr>
            <a:spLocks noGrp="1"/>
          </p:cNvSpPr>
          <p:nvPr>
            <p:ph type="ctrTitle" hasCustomPrompt="1"/>
          </p:nvPr>
        </p:nvSpPr>
        <p:spPr>
          <a:xfrm>
            <a:off x="5406654" y="1958196"/>
            <a:ext cx="6678954" cy="1656272"/>
          </a:xfrm>
          <a:noFill/>
        </p:spPr>
        <p:txBody>
          <a:bodyPr wrap="square" rtlCol="0">
            <a:noAutofit/>
          </a:bodyPr>
          <a:lstStyle>
            <a:lvl1pPr>
              <a:defRPr lang="zh-CN" altLang="en-US" sz="4000" b="0" dirty="0">
                <a:solidFill>
                  <a:schemeClr val="bg1"/>
                </a:solidFill>
                <a:latin typeface="Segoe" panose="020B0503040204020203" pitchFamily="34" charset="0"/>
                <a:ea typeface="+mn-ea"/>
                <a:cs typeface="Segoe" panose="020B0503040204020203" pitchFamily="34" charset="0"/>
              </a:defRPr>
            </a:lvl1pPr>
          </a:lstStyle>
          <a:p>
            <a:pPr marL="0" lvl="0"/>
            <a:r>
              <a:rPr lang="en-US" altLang="zh-CN"/>
              <a:t>Place Main Title Here</a:t>
            </a:r>
            <a:endParaRPr lang="zh-CN" altLang="en-US"/>
          </a:p>
        </p:txBody>
      </p:sp>
      <p:sp>
        <p:nvSpPr>
          <p:cNvPr id="3" name="副标题 2">
            <a:extLst>
              <a:ext uri="{FF2B5EF4-FFF2-40B4-BE49-F238E27FC236}">
                <a16:creationId xmlns:a16="http://schemas.microsoft.com/office/drawing/2014/main" id="{1DDA73CA-A448-4132-A3BC-CF4C9ED91A3B}"/>
              </a:ext>
            </a:extLst>
          </p:cNvPr>
          <p:cNvSpPr>
            <a:spLocks noGrp="1"/>
          </p:cNvSpPr>
          <p:nvPr>
            <p:ph type="subTitle" idx="1" hasCustomPrompt="1"/>
          </p:nvPr>
        </p:nvSpPr>
        <p:spPr>
          <a:xfrm>
            <a:off x="5417389" y="3650895"/>
            <a:ext cx="6659592" cy="826214"/>
          </a:xfrm>
          <a:noFill/>
        </p:spPr>
        <p:txBody>
          <a:bodyPr wrap="square" rtlCol="0" anchor="t" anchorCtr="0">
            <a:noAutofit/>
          </a:bodyPr>
          <a:lstStyle>
            <a:lvl1pPr marL="0" indent="0">
              <a:buNone/>
              <a:defRPr lang="zh-CN" altLang="en-US" sz="2400" dirty="0">
                <a:solidFill>
                  <a:schemeClr val="bg1"/>
                </a:solidFill>
                <a:latin typeface="Segoe" panose="020B0503040204020203" pitchFamily="34" charset="0"/>
                <a:cs typeface="Segoe" panose="020B0503040204020203" pitchFamily="34" charset="0"/>
              </a:defRPr>
            </a:lvl1pPr>
          </a:lstStyle>
          <a:p>
            <a:pPr marL="0" lvl="0"/>
            <a:r>
              <a:rPr lang="en-US" altLang="zh-CN"/>
              <a:t>Place Subtitle/Host/Date</a:t>
            </a:r>
            <a:r>
              <a:rPr lang="zh-CN" altLang="en-US"/>
              <a:t> </a:t>
            </a:r>
            <a:r>
              <a:rPr lang="en-US" altLang="zh-CN"/>
              <a:t>Here</a:t>
            </a:r>
            <a:endParaRPr lang="zh-CN" altLang="en-US"/>
          </a:p>
        </p:txBody>
      </p:sp>
    </p:spTree>
    <p:extLst>
      <p:ext uri="{BB962C8B-B14F-4D97-AF65-F5344CB8AC3E}">
        <p14:creationId xmlns:p14="http://schemas.microsoft.com/office/powerpoint/2010/main" val="153407888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blank with footer">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9" name="图片 8" descr="The star in the ESE logo.">
            <a:extLst>
              <a:ext uri="{FF2B5EF4-FFF2-40B4-BE49-F238E27FC236}">
                <a16:creationId xmlns:a16="http://schemas.microsoft.com/office/drawing/2014/main" id="{234F7B3A-2AAD-4113-B4B3-FCD9CEE213DA}"/>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rot="21238317">
            <a:off x="10844110" y="6132352"/>
            <a:ext cx="756578" cy="778194"/>
          </a:xfrm>
          <a:prstGeom prst="rect">
            <a:avLst/>
          </a:prstGeom>
        </p:spPr>
      </p:pic>
      <p:sp>
        <p:nvSpPr>
          <p:cNvPr id="5" name="灯片编号占位符 4">
            <a:extLst>
              <a:ext uri="{FF2B5EF4-FFF2-40B4-BE49-F238E27FC236}">
                <a16:creationId xmlns:a16="http://schemas.microsoft.com/office/drawing/2014/main" id="{F9C8EADF-3157-4C1F-BCC9-7C1CFA7B92CB}"/>
              </a:ext>
            </a:extLst>
          </p:cNvPr>
          <p:cNvSpPr>
            <a:spLocks noGrp="1"/>
          </p:cNvSpPr>
          <p:nvPr>
            <p:ph type="sldNum" sz="quarter" idx="12"/>
          </p:nvPr>
        </p:nvSpPr>
        <p:spPr/>
        <p:txBody>
          <a:bodyPr/>
          <a:lstStyle>
            <a:lvl1pPr>
              <a:defRPr>
                <a:solidFill>
                  <a:schemeClr val="tx1"/>
                </a:solidFill>
              </a:defRPr>
            </a:lvl1pPr>
          </a:lstStyle>
          <a:p>
            <a:fld id="{FF27229C-EC7B-4063-A33B-28A5E87E32ED}" type="slidenum">
              <a:rPr lang="zh-CN" altLang="en-US" smtClean="0"/>
              <a:pPr/>
              <a:t>‹#›</a:t>
            </a:fld>
            <a:endParaRPr lang="zh-CN" altLang="en-US"/>
          </a:p>
        </p:txBody>
      </p:sp>
      <p:sp>
        <p:nvSpPr>
          <p:cNvPr id="6" name="TextBox 5"/>
          <p:cNvSpPr txBox="1"/>
          <p:nvPr userDrawn="1"/>
        </p:nvSpPr>
        <p:spPr>
          <a:xfrm>
            <a:off x="239131" y="6356350"/>
            <a:ext cx="7713372" cy="369332"/>
          </a:xfrm>
          <a:prstGeom prst="rect">
            <a:avLst/>
          </a:prstGeom>
          <a:noFill/>
        </p:spPr>
        <p:txBody>
          <a:bodyPr wrap="square" rtlCol="0">
            <a:spAutoFit/>
          </a:bodyPr>
          <a:lstStyle/>
          <a:p>
            <a:r>
              <a:rPr lang="en-US" sz="1200" kern="1200">
                <a:solidFill>
                  <a:schemeClr val="tx1">
                    <a:tint val="75000"/>
                  </a:schemeClr>
                </a:solidFill>
                <a:latin typeface="Segoe"/>
                <a:ea typeface="+mn-ea"/>
                <a:cs typeface="+mn-cs"/>
              </a:rPr>
              <a:t>Massachusetts Department of</a:t>
            </a:r>
            <a:r>
              <a:rPr lang="en-US" baseline="0">
                <a:latin typeface="Segoe"/>
              </a:rPr>
              <a:t> </a:t>
            </a:r>
            <a:r>
              <a:rPr lang="en-US" sz="1200" kern="1200">
                <a:solidFill>
                  <a:schemeClr val="tx1">
                    <a:tint val="75000"/>
                  </a:schemeClr>
                </a:solidFill>
                <a:latin typeface="Segoe"/>
                <a:ea typeface="+mn-ea"/>
                <a:cs typeface="+mn-cs"/>
              </a:rPr>
              <a:t>Elementary</a:t>
            </a:r>
            <a:r>
              <a:rPr lang="en-US" baseline="0">
                <a:latin typeface="Segoe"/>
              </a:rPr>
              <a:t> </a:t>
            </a:r>
            <a:r>
              <a:rPr lang="en-US" sz="1200" kern="1200">
                <a:solidFill>
                  <a:schemeClr val="tx1">
                    <a:tint val="75000"/>
                  </a:schemeClr>
                </a:solidFill>
                <a:latin typeface="Segoe"/>
                <a:ea typeface="+mn-ea"/>
                <a:cs typeface="+mn-cs"/>
              </a:rPr>
              <a:t>and</a:t>
            </a:r>
            <a:r>
              <a:rPr lang="en-US" baseline="0">
                <a:latin typeface="Segoe"/>
              </a:rPr>
              <a:t> </a:t>
            </a:r>
            <a:r>
              <a:rPr lang="en-US" sz="1200" kern="1200">
                <a:solidFill>
                  <a:schemeClr val="tx1">
                    <a:tint val="75000"/>
                  </a:schemeClr>
                </a:solidFill>
                <a:latin typeface="Segoe"/>
                <a:ea typeface="+mn-ea"/>
                <a:cs typeface="+mn-cs"/>
              </a:rPr>
              <a:t>Secondary</a:t>
            </a:r>
            <a:r>
              <a:rPr lang="en-US" baseline="0">
                <a:latin typeface="Segoe"/>
              </a:rPr>
              <a:t> </a:t>
            </a:r>
            <a:r>
              <a:rPr lang="en-US" sz="1200" kern="1200">
                <a:solidFill>
                  <a:schemeClr val="tx1">
                    <a:tint val="75000"/>
                  </a:schemeClr>
                </a:solidFill>
                <a:latin typeface="Segoe"/>
                <a:ea typeface="+mn-ea"/>
                <a:cs typeface="+mn-cs"/>
              </a:rPr>
              <a:t>Education</a:t>
            </a:r>
          </a:p>
        </p:txBody>
      </p:sp>
    </p:spTree>
    <p:extLst>
      <p:ext uri="{BB962C8B-B14F-4D97-AF65-F5344CB8AC3E}">
        <p14:creationId xmlns:p14="http://schemas.microsoft.com/office/powerpoint/2010/main" val="185588495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End page">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pic>
        <p:nvPicPr>
          <p:cNvPr id="7" name="图片 6" descr="The ESE logo.">
            <a:extLst>
              <a:ext uri="{FF2B5EF4-FFF2-40B4-BE49-F238E27FC236}">
                <a16:creationId xmlns:a16="http://schemas.microsoft.com/office/drawing/2014/main" id="{C0409D6F-5022-4C54-A665-4417B8EF049C}"/>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4887316" y="5630644"/>
            <a:ext cx="2417368" cy="1175641"/>
          </a:xfrm>
          <a:prstGeom prst="rect">
            <a:avLst/>
          </a:prstGeom>
        </p:spPr>
      </p:pic>
      <p:sp>
        <p:nvSpPr>
          <p:cNvPr id="9" name="矩形 8" descr="Colored background box.">
            <a:extLst>
              <a:ext uri="{FF2B5EF4-FFF2-40B4-BE49-F238E27FC236}">
                <a16:creationId xmlns:a16="http://schemas.microsoft.com/office/drawing/2014/main" id="{7D512A3C-1A6C-4890-AAF3-6E19AD2E7913}"/>
              </a:ext>
            </a:extLst>
          </p:cNvPr>
          <p:cNvSpPr/>
          <p:nvPr userDrawn="1"/>
        </p:nvSpPr>
        <p:spPr>
          <a:xfrm>
            <a:off x="0" y="824283"/>
            <a:ext cx="12192000" cy="2164578"/>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矩形 9" descr="Colored background box.">
            <a:extLst>
              <a:ext uri="{FF2B5EF4-FFF2-40B4-BE49-F238E27FC236}">
                <a16:creationId xmlns:a16="http://schemas.microsoft.com/office/drawing/2014/main" id="{72CE4073-084A-4342-853D-A4762D8A1AC4}"/>
              </a:ext>
            </a:extLst>
          </p:cNvPr>
          <p:cNvSpPr/>
          <p:nvPr userDrawn="1"/>
        </p:nvSpPr>
        <p:spPr>
          <a:xfrm>
            <a:off x="0" y="2961565"/>
            <a:ext cx="12192000" cy="2110056"/>
          </a:xfrm>
          <a:prstGeom prst="rect">
            <a:avLst/>
          </a:prstGeom>
          <a:solidFill>
            <a:srgbClr val="E385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5" name="Straight Connector 4" descr="White graphic line."/>
          <p:cNvCxnSpPr/>
          <p:nvPr userDrawn="1"/>
        </p:nvCxnSpPr>
        <p:spPr>
          <a:xfrm>
            <a:off x="1992573" y="3734373"/>
            <a:ext cx="8243248"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604050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ver page 2">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pic>
        <p:nvPicPr>
          <p:cNvPr id="7" name="图片 6" descr="ESE logo.">
            <a:extLst>
              <a:ext uri="{FF2B5EF4-FFF2-40B4-BE49-F238E27FC236}">
                <a16:creationId xmlns:a16="http://schemas.microsoft.com/office/drawing/2014/main" id="{C0409D6F-5022-4C54-A665-4417B8EF049C}"/>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4887316" y="5630644"/>
            <a:ext cx="2417368" cy="1175641"/>
          </a:xfrm>
          <a:prstGeom prst="rect">
            <a:avLst/>
          </a:prstGeom>
        </p:spPr>
      </p:pic>
      <p:pic>
        <p:nvPicPr>
          <p:cNvPr id="8" name="图片 7" descr="Massachusetts map.">
            <a:extLst>
              <a:ext uri="{FF2B5EF4-FFF2-40B4-BE49-F238E27FC236}">
                <a16:creationId xmlns:a16="http://schemas.microsoft.com/office/drawing/2014/main" id="{550F10F7-8704-4715-B443-EFB6D73BBCDA}"/>
              </a:ext>
            </a:extLst>
          </p:cNvPr>
          <p:cNvPicPr>
            <a:picLocks noChangeAspect="1"/>
          </p:cNvPicPr>
          <p:nvPr userDrawn="1"/>
        </p:nvPicPr>
        <p:blipFill>
          <a:blip r:embed="rId4" cstate="email">
            <a:duotone>
              <a:prstClr val="black"/>
              <a:schemeClr val="bg1">
                <a:lumMod val="65000"/>
                <a:tint val="45000"/>
                <a:satMod val="400000"/>
              </a:schemeClr>
            </a:duotone>
            <a:extLst>
              <a:ext uri="{BEBA8EAE-BF5A-486C-A8C5-ECC9F3942E4B}">
                <a14:imgProps xmlns:a14="http://schemas.microsoft.com/office/drawing/2010/main">
                  <a14:imgLayer r:embed="rId5">
                    <a14:imgEffect>
                      <a14:saturation sat="400000"/>
                    </a14:imgEffect>
                  </a14:imgLayer>
                </a14:imgProps>
              </a:ext>
              <a:ext uri="{28A0092B-C50C-407E-A947-70E740481C1C}">
                <a14:useLocalDpi xmlns:a14="http://schemas.microsoft.com/office/drawing/2010/main"/>
              </a:ext>
            </a:extLst>
          </a:blip>
          <a:stretch>
            <a:fillRect/>
          </a:stretch>
        </p:blipFill>
        <p:spPr>
          <a:xfrm>
            <a:off x="267128" y="1921878"/>
            <a:ext cx="4068567" cy="2563965"/>
          </a:xfrm>
          <a:prstGeom prst="rect">
            <a:avLst/>
          </a:prstGeom>
          <a:noFill/>
        </p:spPr>
      </p:pic>
      <p:sp>
        <p:nvSpPr>
          <p:cNvPr id="9" name="矩形 8" descr="Colored blackground box.">
            <a:extLst>
              <a:ext uri="{FF2B5EF4-FFF2-40B4-BE49-F238E27FC236}">
                <a16:creationId xmlns:a16="http://schemas.microsoft.com/office/drawing/2014/main" id="{7D512A3C-1A6C-4890-AAF3-6E19AD2E7913}"/>
              </a:ext>
            </a:extLst>
          </p:cNvPr>
          <p:cNvSpPr/>
          <p:nvPr userDrawn="1"/>
        </p:nvSpPr>
        <p:spPr>
          <a:xfrm>
            <a:off x="5301464" y="1921878"/>
            <a:ext cx="6890535" cy="2588477"/>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矩形 9" descr="Graphic bar.">
            <a:extLst>
              <a:ext uri="{FF2B5EF4-FFF2-40B4-BE49-F238E27FC236}">
                <a16:creationId xmlns:a16="http://schemas.microsoft.com/office/drawing/2014/main" id="{72CE4073-084A-4342-853D-A4762D8A1AC4}"/>
              </a:ext>
            </a:extLst>
          </p:cNvPr>
          <p:cNvSpPr/>
          <p:nvPr userDrawn="1"/>
        </p:nvSpPr>
        <p:spPr>
          <a:xfrm>
            <a:off x="4952999" y="1921878"/>
            <a:ext cx="173182" cy="2588477"/>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文本框 20">
            <a:extLst>
              <a:ext uri="{FF2B5EF4-FFF2-40B4-BE49-F238E27FC236}">
                <a16:creationId xmlns:a16="http://schemas.microsoft.com/office/drawing/2014/main" id="{8E1396B4-19B0-464B-B28D-6834EE0C27C9}"/>
              </a:ext>
            </a:extLst>
          </p:cNvPr>
          <p:cNvSpPr txBox="1"/>
          <p:nvPr userDrawn="1"/>
        </p:nvSpPr>
        <p:spPr>
          <a:xfrm>
            <a:off x="5417537" y="2189724"/>
            <a:ext cx="6672942" cy="2062103"/>
          </a:xfrm>
          <a:prstGeom prst="rect">
            <a:avLst/>
          </a:prstGeom>
          <a:noFill/>
        </p:spPr>
        <p:txBody>
          <a:bodyPr wrap="square" rtlCol="0">
            <a:noAutofit/>
          </a:bodyPr>
          <a:lstStyle/>
          <a:p>
            <a:r>
              <a:rPr lang="en-US" altLang="zh-CN" sz="3200">
                <a:solidFill>
                  <a:schemeClr val="bg1"/>
                </a:solidFill>
                <a:latin typeface="Segoe SemiBold" panose="020B0703040204020203" pitchFamily="34" charset="0"/>
                <a:cs typeface="Segoe SemiBold" panose="020B0703040204020203" pitchFamily="34" charset="0"/>
              </a:rPr>
              <a:t>Place Your Very </a:t>
            </a:r>
            <a:r>
              <a:rPr lang="en-US" altLang="zh-CN" sz="3200" err="1">
                <a:solidFill>
                  <a:schemeClr val="bg1"/>
                </a:solidFill>
                <a:latin typeface="Segoe SemiBold" panose="020B0703040204020203" pitchFamily="34" charset="0"/>
                <a:cs typeface="Segoe SemiBold" panose="020B0703040204020203" pitchFamily="34" charset="0"/>
              </a:rPr>
              <a:t>Very</a:t>
            </a:r>
            <a:r>
              <a:rPr lang="en-US" altLang="zh-CN" sz="3200">
                <a:solidFill>
                  <a:schemeClr val="bg1"/>
                </a:solidFill>
                <a:latin typeface="Segoe SemiBold" panose="020B0703040204020203" pitchFamily="34" charset="0"/>
                <a:cs typeface="Segoe SemiBold" panose="020B0703040204020203" pitchFamily="34" charset="0"/>
              </a:rPr>
              <a:t> </a:t>
            </a:r>
            <a:r>
              <a:rPr lang="en-US" altLang="zh-CN" sz="3200" err="1">
                <a:solidFill>
                  <a:schemeClr val="bg1"/>
                </a:solidFill>
                <a:latin typeface="Segoe SemiBold" panose="020B0703040204020203" pitchFamily="34" charset="0"/>
                <a:cs typeface="Segoe SemiBold" panose="020B0703040204020203" pitchFamily="34" charset="0"/>
              </a:rPr>
              <a:t>Very</a:t>
            </a:r>
            <a:r>
              <a:rPr lang="en-US" altLang="zh-CN" sz="3200">
                <a:solidFill>
                  <a:schemeClr val="bg1"/>
                </a:solidFill>
                <a:latin typeface="Segoe SemiBold" panose="020B0703040204020203" pitchFamily="34" charset="0"/>
                <a:cs typeface="Segoe SemiBold" panose="020B0703040204020203" pitchFamily="34" charset="0"/>
              </a:rPr>
              <a:t> </a:t>
            </a:r>
            <a:r>
              <a:rPr lang="en-US" altLang="zh-CN" sz="3200" err="1">
                <a:solidFill>
                  <a:schemeClr val="bg1"/>
                </a:solidFill>
                <a:latin typeface="Segoe SemiBold" panose="020B0703040204020203" pitchFamily="34" charset="0"/>
                <a:cs typeface="Segoe SemiBold" panose="020B0703040204020203" pitchFamily="34" charset="0"/>
              </a:rPr>
              <a:t>Very</a:t>
            </a:r>
            <a:r>
              <a:rPr lang="en-US" altLang="zh-CN" sz="3200">
                <a:solidFill>
                  <a:schemeClr val="bg1"/>
                </a:solidFill>
                <a:latin typeface="Segoe SemiBold" panose="020B0703040204020203" pitchFamily="34" charset="0"/>
                <a:cs typeface="Segoe SemiBold" panose="020B0703040204020203" pitchFamily="34" charset="0"/>
              </a:rPr>
              <a:t> </a:t>
            </a:r>
            <a:r>
              <a:rPr lang="en-US" altLang="zh-CN" sz="3200" err="1">
                <a:solidFill>
                  <a:schemeClr val="bg1"/>
                </a:solidFill>
                <a:latin typeface="Segoe SemiBold" panose="020B0703040204020203" pitchFamily="34" charset="0"/>
                <a:cs typeface="Segoe SemiBold" panose="020B0703040204020203" pitchFamily="34" charset="0"/>
              </a:rPr>
              <a:t>Very</a:t>
            </a:r>
            <a:r>
              <a:rPr lang="en-US" altLang="zh-CN" sz="3200">
                <a:solidFill>
                  <a:schemeClr val="bg1"/>
                </a:solidFill>
                <a:latin typeface="Segoe SemiBold" panose="020B0703040204020203" pitchFamily="34" charset="0"/>
                <a:cs typeface="Segoe SemiBold" panose="020B0703040204020203" pitchFamily="34" charset="0"/>
              </a:rPr>
              <a:t> </a:t>
            </a:r>
            <a:r>
              <a:rPr lang="en-US" altLang="zh-CN" sz="3200" err="1">
                <a:solidFill>
                  <a:schemeClr val="bg1"/>
                </a:solidFill>
                <a:latin typeface="Segoe SemiBold" panose="020B0703040204020203" pitchFamily="34" charset="0"/>
                <a:cs typeface="Segoe SemiBold" panose="020B0703040204020203" pitchFamily="34" charset="0"/>
              </a:rPr>
              <a:t>Very</a:t>
            </a:r>
            <a:r>
              <a:rPr lang="en-US" altLang="zh-CN" sz="3200">
                <a:solidFill>
                  <a:schemeClr val="bg1"/>
                </a:solidFill>
                <a:latin typeface="Segoe SemiBold" panose="020B0703040204020203" pitchFamily="34" charset="0"/>
                <a:cs typeface="Segoe SemiBold" panose="020B0703040204020203" pitchFamily="34" charset="0"/>
              </a:rPr>
              <a:t> </a:t>
            </a:r>
            <a:r>
              <a:rPr lang="en-US" altLang="zh-CN" sz="3200" err="1">
                <a:solidFill>
                  <a:schemeClr val="bg1"/>
                </a:solidFill>
                <a:latin typeface="Segoe SemiBold" panose="020B0703040204020203" pitchFamily="34" charset="0"/>
                <a:cs typeface="Segoe SemiBold" panose="020B0703040204020203" pitchFamily="34" charset="0"/>
              </a:rPr>
              <a:t>Very</a:t>
            </a:r>
            <a:r>
              <a:rPr lang="en-US" altLang="zh-CN" sz="3200">
                <a:solidFill>
                  <a:schemeClr val="bg1"/>
                </a:solidFill>
                <a:latin typeface="Segoe SemiBold" panose="020B0703040204020203" pitchFamily="34" charset="0"/>
                <a:cs typeface="Segoe SemiBold" panose="020B0703040204020203" pitchFamily="34" charset="0"/>
              </a:rPr>
              <a:t> </a:t>
            </a:r>
            <a:r>
              <a:rPr lang="en-US" altLang="zh-CN" sz="3200" err="1">
                <a:solidFill>
                  <a:schemeClr val="bg1"/>
                </a:solidFill>
                <a:latin typeface="Segoe SemiBold" panose="020B0703040204020203" pitchFamily="34" charset="0"/>
                <a:cs typeface="Segoe SemiBold" panose="020B0703040204020203" pitchFamily="34" charset="0"/>
              </a:rPr>
              <a:t>Very</a:t>
            </a:r>
            <a:r>
              <a:rPr lang="en-US" altLang="zh-CN" sz="3200">
                <a:solidFill>
                  <a:schemeClr val="bg1"/>
                </a:solidFill>
                <a:latin typeface="Segoe SemiBold" panose="020B0703040204020203" pitchFamily="34" charset="0"/>
                <a:cs typeface="Segoe SemiBold" panose="020B0703040204020203" pitchFamily="34" charset="0"/>
              </a:rPr>
              <a:t> </a:t>
            </a:r>
            <a:r>
              <a:rPr lang="en-US" altLang="zh-CN" sz="3200" err="1">
                <a:solidFill>
                  <a:schemeClr val="bg1"/>
                </a:solidFill>
                <a:latin typeface="Segoe SemiBold" panose="020B0703040204020203" pitchFamily="34" charset="0"/>
                <a:cs typeface="Segoe SemiBold" panose="020B0703040204020203" pitchFamily="34" charset="0"/>
              </a:rPr>
              <a:t>Very</a:t>
            </a:r>
            <a:r>
              <a:rPr lang="en-US" altLang="zh-CN" sz="3200">
                <a:solidFill>
                  <a:schemeClr val="bg1"/>
                </a:solidFill>
                <a:latin typeface="Segoe SemiBold" panose="020B0703040204020203" pitchFamily="34" charset="0"/>
                <a:cs typeface="Segoe SemiBold" panose="020B0703040204020203" pitchFamily="34" charset="0"/>
              </a:rPr>
              <a:t> </a:t>
            </a:r>
            <a:r>
              <a:rPr lang="en-US" altLang="zh-CN" sz="3200" err="1">
                <a:solidFill>
                  <a:schemeClr val="bg1"/>
                </a:solidFill>
                <a:latin typeface="Segoe SemiBold" panose="020B0703040204020203" pitchFamily="34" charset="0"/>
                <a:cs typeface="Segoe SemiBold" panose="020B0703040204020203" pitchFamily="34" charset="0"/>
              </a:rPr>
              <a:t>Very</a:t>
            </a:r>
            <a:r>
              <a:rPr lang="en-US" altLang="zh-CN" sz="3200">
                <a:solidFill>
                  <a:schemeClr val="bg1"/>
                </a:solidFill>
                <a:latin typeface="Segoe SemiBold" panose="020B0703040204020203" pitchFamily="34" charset="0"/>
                <a:cs typeface="Segoe SemiBold" panose="020B0703040204020203" pitchFamily="34" charset="0"/>
              </a:rPr>
              <a:t> </a:t>
            </a:r>
            <a:r>
              <a:rPr lang="en-US" altLang="zh-CN" sz="3200" err="1">
                <a:solidFill>
                  <a:schemeClr val="bg1"/>
                </a:solidFill>
                <a:latin typeface="Segoe SemiBold" panose="020B0703040204020203" pitchFamily="34" charset="0"/>
                <a:cs typeface="Segoe SemiBold" panose="020B0703040204020203" pitchFamily="34" charset="0"/>
              </a:rPr>
              <a:t>Very</a:t>
            </a:r>
            <a:r>
              <a:rPr lang="en-US" altLang="zh-CN" sz="3200">
                <a:solidFill>
                  <a:schemeClr val="bg1"/>
                </a:solidFill>
                <a:latin typeface="Segoe SemiBold" panose="020B0703040204020203" pitchFamily="34" charset="0"/>
                <a:cs typeface="Segoe SemiBold" panose="020B0703040204020203" pitchFamily="34" charset="0"/>
              </a:rPr>
              <a:t> </a:t>
            </a:r>
            <a:r>
              <a:rPr lang="en-US" altLang="zh-CN" sz="3200" err="1">
                <a:solidFill>
                  <a:schemeClr val="bg1"/>
                </a:solidFill>
                <a:latin typeface="Segoe SemiBold" panose="020B0703040204020203" pitchFamily="34" charset="0"/>
                <a:cs typeface="Segoe SemiBold" panose="020B0703040204020203" pitchFamily="34" charset="0"/>
              </a:rPr>
              <a:t>Very</a:t>
            </a:r>
            <a:r>
              <a:rPr lang="en-US" altLang="zh-CN" sz="3200">
                <a:solidFill>
                  <a:schemeClr val="bg1"/>
                </a:solidFill>
                <a:latin typeface="Segoe SemiBold" panose="020B0703040204020203" pitchFamily="34" charset="0"/>
                <a:cs typeface="Segoe SemiBold" panose="020B0703040204020203" pitchFamily="34" charset="0"/>
              </a:rPr>
              <a:t> </a:t>
            </a:r>
            <a:r>
              <a:rPr lang="en-US" altLang="zh-CN" sz="3200" err="1">
                <a:solidFill>
                  <a:schemeClr val="bg1"/>
                </a:solidFill>
                <a:latin typeface="Segoe SemiBold" panose="020B0703040204020203" pitchFamily="34" charset="0"/>
                <a:cs typeface="Segoe SemiBold" panose="020B0703040204020203" pitchFamily="34" charset="0"/>
              </a:rPr>
              <a:t>Very</a:t>
            </a:r>
            <a:r>
              <a:rPr lang="en-US" altLang="zh-CN" sz="3200">
                <a:solidFill>
                  <a:schemeClr val="bg1"/>
                </a:solidFill>
                <a:latin typeface="Segoe SemiBold" panose="020B0703040204020203" pitchFamily="34" charset="0"/>
                <a:cs typeface="Segoe SemiBold" panose="020B0703040204020203" pitchFamily="34" charset="0"/>
              </a:rPr>
              <a:t> </a:t>
            </a:r>
            <a:r>
              <a:rPr lang="en-US" altLang="zh-CN" sz="3200" err="1">
                <a:solidFill>
                  <a:schemeClr val="bg1"/>
                </a:solidFill>
                <a:latin typeface="Segoe SemiBold" panose="020B0703040204020203" pitchFamily="34" charset="0"/>
                <a:cs typeface="Segoe SemiBold" panose="020B0703040204020203" pitchFamily="34" charset="0"/>
              </a:rPr>
              <a:t>Very</a:t>
            </a:r>
            <a:r>
              <a:rPr lang="en-US" altLang="zh-CN" sz="3200">
                <a:solidFill>
                  <a:schemeClr val="bg1"/>
                </a:solidFill>
                <a:latin typeface="Segoe SemiBold" panose="020B0703040204020203" pitchFamily="34" charset="0"/>
                <a:cs typeface="Segoe SemiBold" panose="020B0703040204020203" pitchFamily="34" charset="0"/>
              </a:rPr>
              <a:t> </a:t>
            </a:r>
            <a:r>
              <a:rPr lang="en-US" altLang="zh-CN" sz="3200" err="1">
                <a:solidFill>
                  <a:schemeClr val="bg1"/>
                </a:solidFill>
                <a:latin typeface="Segoe SemiBold" panose="020B0703040204020203" pitchFamily="34" charset="0"/>
                <a:cs typeface="Segoe SemiBold" panose="020B0703040204020203" pitchFamily="34" charset="0"/>
              </a:rPr>
              <a:t>Very</a:t>
            </a:r>
            <a:r>
              <a:rPr lang="en-US" altLang="zh-CN" sz="3200">
                <a:solidFill>
                  <a:schemeClr val="bg1"/>
                </a:solidFill>
                <a:latin typeface="Segoe SemiBold" panose="020B0703040204020203" pitchFamily="34" charset="0"/>
                <a:cs typeface="Segoe SemiBold" panose="020B0703040204020203" pitchFamily="34" charset="0"/>
              </a:rPr>
              <a:t> </a:t>
            </a:r>
            <a:r>
              <a:rPr lang="en-US" altLang="zh-CN" sz="3200" err="1">
                <a:solidFill>
                  <a:schemeClr val="bg1"/>
                </a:solidFill>
                <a:latin typeface="Segoe SemiBold" panose="020B0703040204020203" pitchFamily="34" charset="0"/>
                <a:cs typeface="Segoe SemiBold" panose="020B0703040204020203" pitchFamily="34" charset="0"/>
              </a:rPr>
              <a:t>Very</a:t>
            </a:r>
            <a:r>
              <a:rPr lang="en-US" altLang="zh-CN" sz="3200">
                <a:solidFill>
                  <a:schemeClr val="bg1"/>
                </a:solidFill>
                <a:latin typeface="Segoe SemiBold" panose="020B0703040204020203" pitchFamily="34" charset="0"/>
                <a:cs typeface="Segoe SemiBold" panose="020B0703040204020203" pitchFamily="34" charset="0"/>
              </a:rPr>
              <a:t> </a:t>
            </a:r>
            <a:r>
              <a:rPr lang="en-US" altLang="zh-CN" sz="3200" err="1">
                <a:solidFill>
                  <a:schemeClr val="bg1"/>
                </a:solidFill>
                <a:latin typeface="Segoe SemiBold" panose="020B0703040204020203" pitchFamily="34" charset="0"/>
                <a:cs typeface="Segoe SemiBold" panose="020B0703040204020203" pitchFamily="34" charset="0"/>
              </a:rPr>
              <a:t>Very</a:t>
            </a:r>
            <a:r>
              <a:rPr lang="en-US" altLang="zh-CN" sz="3200">
                <a:solidFill>
                  <a:schemeClr val="bg1"/>
                </a:solidFill>
                <a:latin typeface="Segoe SemiBold" panose="020B0703040204020203" pitchFamily="34" charset="0"/>
                <a:cs typeface="Segoe SemiBold" panose="020B0703040204020203" pitchFamily="34" charset="0"/>
              </a:rPr>
              <a:t> Long Main Title Here</a:t>
            </a:r>
            <a:endParaRPr lang="zh-CN" altLang="en-US" sz="3200">
              <a:solidFill>
                <a:schemeClr val="bg1"/>
              </a:solidFill>
              <a:latin typeface="Segoe SemiBold" panose="020B0703040204020203" pitchFamily="34" charset="0"/>
              <a:cs typeface="Segoe SemiBold" panose="020B0703040204020203" pitchFamily="34" charset="0"/>
            </a:endParaRPr>
          </a:p>
        </p:txBody>
      </p:sp>
      <p:sp>
        <p:nvSpPr>
          <p:cNvPr id="12" name="文本框 21">
            <a:extLst>
              <a:ext uri="{FF2B5EF4-FFF2-40B4-BE49-F238E27FC236}">
                <a16:creationId xmlns:a16="http://schemas.microsoft.com/office/drawing/2014/main" id="{A6AA5C36-C54D-41A3-A64E-9114483887CE}"/>
              </a:ext>
            </a:extLst>
          </p:cNvPr>
          <p:cNvSpPr txBox="1"/>
          <p:nvPr userDrawn="1"/>
        </p:nvSpPr>
        <p:spPr>
          <a:xfrm>
            <a:off x="5417537" y="4552460"/>
            <a:ext cx="6672942" cy="461665"/>
          </a:xfrm>
          <a:prstGeom prst="rect">
            <a:avLst/>
          </a:prstGeom>
          <a:noFill/>
        </p:spPr>
        <p:txBody>
          <a:bodyPr wrap="square" rtlCol="0">
            <a:noAutofit/>
          </a:bodyPr>
          <a:lstStyle/>
          <a:p>
            <a:r>
              <a:rPr lang="en-US" altLang="zh-CN" sz="2400">
                <a:solidFill>
                  <a:schemeClr val="accent1">
                    <a:lumMod val="50000"/>
                  </a:schemeClr>
                </a:solidFill>
                <a:latin typeface="Segoe" panose="020B0503040204020203" pitchFamily="34" charset="0"/>
                <a:cs typeface="Segoe" panose="020B0503040204020203" pitchFamily="34" charset="0"/>
              </a:rPr>
              <a:t>Place Subtitle/Host/Date Here</a:t>
            </a:r>
            <a:endParaRPr lang="zh-CN" altLang="en-US" sz="2400">
              <a:solidFill>
                <a:schemeClr val="accent1">
                  <a:lumMod val="50000"/>
                </a:schemeClr>
              </a:solidFill>
              <a:latin typeface="Segoe" panose="020B0503040204020203" pitchFamily="34" charset="0"/>
              <a:cs typeface="Segoe" panose="020B0503040204020203" pitchFamily="34" charset="0"/>
            </a:endParaRPr>
          </a:p>
        </p:txBody>
      </p:sp>
    </p:spTree>
    <p:extLst>
      <p:ext uri="{BB962C8B-B14F-4D97-AF65-F5344CB8AC3E}">
        <p14:creationId xmlns:p14="http://schemas.microsoft.com/office/powerpoint/2010/main" val="153407888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reserve="1">
  <p:cSld name="Contents">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5" name="矩形 4" descr="Colored background box.">
            <a:extLst>
              <a:ext uri="{FF2B5EF4-FFF2-40B4-BE49-F238E27FC236}">
                <a16:creationId xmlns:a16="http://schemas.microsoft.com/office/drawing/2014/main" id="{70FF4C12-B5A4-42EB-A0E1-FD89DCFAC495}"/>
              </a:ext>
            </a:extLst>
          </p:cNvPr>
          <p:cNvSpPr/>
          <p:nvPr userDrawn="1"/>
        </p:nvSpPr>
        <p:spPr>
          <a:xfrm>
            <a:off x="1" y="-1"/>
            <a:ext cx="2807594" cy="6858001"/>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2807958350"/>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reserve="1">
  <p:cSld name="Section">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5" name="矩形 4" descr="Colored background box.">
            <a:extLst>
              <a:ext uri="{FF2B5EF4-FFF2-40B4-BE49-F238E27FC236}">
                <a16:creationId xmlns:a16="http://schemas.microsoft.com/office/drawing/2014/main" id="{70FF4C12-B5A4-42EB-A0E1-FD89DCFAC495}"/>
              </a:ext>
            </a:extLst>
          </p:cNvPr>
          <p:cNvSpPr/>
          <p:nvPr userDrawn="1"/>
        </p:nvSpPr>
        <p:spPr>
          <a:xfrm>
            <a:off x="1" y="1948543"/>
            <a:ext cx="2034861" cy="2002971"/>
          </a:xfrm>
          <a:prstGeom prst="rect">
            <a:avLst/>
          </a:prstGeom>
          <a:solidFill>
            <a:srgbClr val="E385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373107540"/>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ext-one column bullet points">
    <p:spTree>
      <p:nvGrpSpPr>
        <p:cNvPr id="1" name=""/>
        <p:cNvGrpSpPr/>
        <p:nvPr/>
      </p:nvGrpSpPr>
      <p:grpSpPr>
        <a:xfrm>
          <a:off x="0" y="0"/>
          <a:ext cx="0" cy="0"/>
          <a:chOff x="0" y="0"/>
          <a:chExt cx="0" cy="0"/>
        </a:xfrm>
      </p:grpSpPr>
      <p:pic>
        <p:nvPicPr>
          <p:cNvPr id="8" name="图片 7" descr="The star in the ESE logo.">
            <a:extLst>
              <a:ext uri="{FF2B5EF4-FFF2-40B4-BE49-F238E27FC236}">
                <a16:creationId xmlns:a16="http://schemas.microsoft.com/office/drawing/2014/main" id="{0A84CDFA-79F7-4BA0-98A7-CE6AD7E69B65}"/>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rot="21238317">
            <a:off x="10844110" y="6132352"/>
            <a:ext cx="756578" cy="778194"/>
          </a:xfrm>
          <a:prstGeom prst="rect">
            <a:avLst/>
          </a:prstGeom>
        </p:spPr>
      </p:pic>
      <p:sp>
        <p:nvSpPr>
          <p:cNvPr id="7" name="矩形 6" descr="Colored background box.">
            <a:extLst>
              <a:ext uri="{FF2B5EF4-FFF2-40B4-BE49-F238E27FC236}">
                <a16:creationId xmlns:a16="http://schemas.microsoft.com/office/drawing/2014/main" id="{A875BDB0-8CE9-4FCF-818B-C21A2BF5A21B}"/>
              </a:ext>
            </a:extLst>
          </p:cNvPr>
          <p:cNvSpPr/>
          <p:nvPr userDrawn="1"/>
        </p:nvSpPr>
        <p:spPr>
          <a:xfrm>
            <a:off x="0" y="212726"/>
            <a:ext cx="250371" cy="832304"/>
          </a:xfrm>
          <a:prstGeom prst="rect">
            <a:avLst/>
          </a:prstGeom>
          <a:solidFill>
            <a:srgbClr val="E385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8" descr="Colored backgrouond box.">
            <a:extLst>
              <a:ext uri="{FF2B5EF4-FFF2-40B4-BE49-F238E27FC236}">
                <a16:creationId xmlns:a16="http://schemas.microsoft.com/office/drawing/2014/main" id="{5DF00629-F578-459E-B808-C056CC098EE1}"/>
              </a:ext>
            </a:extLst>
          </p:cNvPr>
          <p:cNvSpPr/>
          <p:nvPr userDrawn="1"/>
        </p:nvSpPr>
        <p:spPr>
          <a:xfrm>
            <a:off x="435429" y="212727"/>
            <a:ext cx="11756571" cy="832304"/>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标题 1">
            <a:extLst>
              <a:ext uri="{FF2B5EF4-FFF2-40B4-BE49-F238E27FC236}">
                <a16:creationId xmlns:a16="http://schemas.microsoft.com/office/drawing/2014/main" id="{73DEFAAE-AB64-48F2-AA3E-533A2C1271E0}"/>
              </a:ext>
            </a:extLst>
          </p:cNvPr>
          <p:cNvSpPr>
            <a:spLocks noGrp="1"/>
          </p:cNvSpPr>
          <p:nvPr>
            <p:ph type="title" hasCustomPrompt="1"/>
          </p:nvPr>
        </p:nvSpPr>
        <p:spPr>
          <a:xfrm>
            <a:off x="567743" y="288925"/>
            <a:ext cx="11370972" cy="679905"/>
          </a:xfrm>
        </p:spPr>
        <p:txBody>
          <a:bodyPr>
            <a:noAutofit/>
          </a:bodyPr>
          <a:lstStyle>
            <a:lvl1pPr>
              <a:defRPr sz="3000">
                <a:solidFill>
                  <a:schemeClr val="bg1"/>
                </a:solidFill>
                <a:latin typeface="Segoe UI Semibold" panose="020B0702040204020203" pitchFamily="34" charset="0"/>
                <a:cs typeface="Segoe UI Semibold" panose="020B0702040204020203" pitchFamily="34" charset="0"/>
              </a:defRPr>
            </a:lvl1pPr>
          </a:lstStyle>
          <a:p>
            <a:r>
              <a:rPr lang="en-US" altLang="zh-CN"/>
              <a:t>Click here to edit title</a:t>
            </a:r>
            <a:endParaRPr lang="zh-CN" altLang="en-US"/>
          </a:p>
        </p:txBody>
      </p:sp>
      <p:sp>
        <p:nvSpPr>
          <p:cNvPr id="3" name="内容占位符 2">
            <a:extLst>
              <a:ext uri="{FF2B5EF4-FFF2-40B4-BE49-F238E27FC236}">
                <a16:creationId xmlns:a16="http://schemas.microsoft.com/office/drawing/2014/main" id="{35FFD893-9645-4ABA-BC18-4957569298FB}"/>
              </a:ext>
            </a:extLst>
          </p:cNvPr>
          <p:cNvSpPr>
            <a:spLocks noGrp="1"/>
          </p:cNvSpPr>
          <p:nvPr>
            <p:ph idx="1" hasCustomPrompt="1"/>
          </p:nvPr>
        </p:nvSpPr>
        <p:spPr>
          <a:xfrm>
            <a:off x="567743" y="1230403"/>
            <a:ext cx="11370972" cy="5049746"/>
          </a:xfrm>
        </p:spPr>
        <p:txBody>
          <a:bodyPr>
            <a:noAutofit/>
          </a:bodyPr>
          <a:lstStyle>
            <a:lvl1pPr marL="228600" indent="-228600">
              <a:lnSpc>
                <a:spcPct val="100000"/>
              </a:lnSpc>
              <a:spcAft>
                <a:spcPts val="0"/>
              </a:spcAft>
              <a:buClr>
                <a:srgbClr val="E38526"/>
              </a:buClr>
              <a:buFont typeface="Arial" panose="020B0604020202020204" pitchFamily="34" charset="0"/>
              <a:buChar char="•"/>
              <a:defRPr sz="3200" baseline="0">
                <a:solidFill>
                  <a:schemeClr val="accent1">
                    <a:lumMod val="50000"/>
                  </a:schemeClr>
                </a:solidFill>
                <a:latin typeface="Segoe UI" panose="020B0502040204020203" pitchFamily="34" charset="0"/>
                <a:cs typeface="Segoe UI" panose="020B0502040204020203" pitchFamily="34" charset="0"/>
              </a:defRPr>
            </a:lvl1pPr>
            <a:lvl2pPr marL="736600" indent="-279400">
              <a:lnSpc>
                <a:spcPct val="100000"/>
              </a:lnSpc>
              <a:spcAft>
                <a:spcPts val="0"/>
              </a:spcAft>
              <a:buClr>
                <a:srgbClr val="E38526"/>
              </a:buClr>
              <a:buFont typeface="Courier New" panose="02070309020205020404" pitchFamily="49" charset="0"/>
              <a:buChar char="o"/>
              <a:defRPr sz="2800">
                <a:solidFill>
                  <a:schemeClr val="accent1">
                    <a:lumMod val="50000"/>
                  </a:schemeClr>
                </a:solidFill>
                <a:latin typeface="Segoe UI" panose="020B0502040204020203" pitchFamily="34" charset="0"/>
                <a:cs typeface="Segoe UI" panose="020B0502040204020203" pitchFamily="34" charset="0"/>
              </a:defRPr>
            </a:lvl2pPr>
            <a:lvl3pPr marL="1143000" indent="-228600">
              <a:lnSpc>
                <a:spcPct val="100000"/>
              </a:lnSpc>
              <a:spcAft>
                <a:spcPts val="0"/>
              </a:spcAft>
              <a:buClr>
                <a:srgbClr val="E38526"/>
              </a:buClr>
              <a:buFont typeface="Wingdings" panose="05000000000000000000" pitchFamily="2" charset="2"/>
              <a:buChar char="§"/>
              <a:defRPr sz="2400">
                <a:solidFill>
                  <a:schemeClr val="accent1">
                    <a:lumMod val="50000"/>
                  </a:schemeClr>
                </a:solidFill>
                <a:latin typeface="Segoe UI" panose="020B0502040204020203" pitchFamily="34" charset="0"/>
                <a:cs typeface="Segoe UI" panose="020B0502040204020203" pitchFamily="34" charset="0"/>
              </a:defRPr>
            </a:lvl3pPr>
            <a:lvl4pPr marL="1651000" indent="-279400">
              <a:lnSpc>
                <a:spcPct val="100000"/>
              </a:lnSpc>
              <a:spcAft>
                <a:spcPts val="0"/>
              </a:spcAft>
              <a:buClr>
                <a:srgbClr val="E38526"/>
              </a:buClr>
              <a:buFont typeface="Wingdings" panose="05000000000000000000" pitchFamily="2" charset="2"/>
              <a:buChar char="Ø"/>
              <a:defRPr sz="2000">
                <a:solidFill>
                  <a:schemeClr val="accent1">
                    <a:lumMod val="50000"/>
                  </a:schemeClr>
                </a:solidFill>
                <a:latin typeface="Segoe UI" panose="020B0502040204020203" pitchFamily="34" charset="0"/>
                <a:cs typeface="Segoe UI" panose="020B0502040204020203" pitchFamily="34" charset="0"/>
              </a:defRPr>
            </a:lvl4pPr>
            <a:lvl5pPr marL="2116138" indent="-287338">
              <a:lnSpc>
                <a:spcPct val="100000"/>
              </a:lnSpc>
              <a:spcAft>
                <a:spcPts val="0"/>
              </a:spcAft>
              <a:buClr>
                <a:srgbClr val="E38526"/>
              </a:buClr>
              <a:buFont typeface="Wingdings" panose="05000000000000000000" pitchFamily="2" charset="2"/>
              <a:buChar char="v"/>
              <a:defRPr sz="2000" baseline="0">
                <a:solidFill>
                  <a:schemeClr val="accent1">
                    <a:lumMod val="50000"/>
                  </a:schemeClr>
                </a:solidFill>
                <a:latin typeface="Segoe UI" panose="020B0502040204020203" pitchFamily="34" charset="0"/>
                <a:cs typeface="Segoe UI" panose="020B0502040204020203" pitchFamily="34" charset="0"/>
              </a:defRPr>
            </a:lvl5pPr>
          </a:lstStyle>
          <a:p>
            <a:pPr lvl="0"/>
            <a:r>
              <a:rPr lang="en-US" altLang="zh-CN"/>
              <a:t>Click here to edit bullet points</a:t>
            </a:r>
            <a:endParaRPr lang="zh-CN" altLang="en-US"/>
          </a:p>
          <a:p>
            <a:pPr lvl="1"/>
            <a:r>
              <a:rPr lang="en-US" altLang="zh-CN"/>
              <a:t>Second level</a:t>
            </a:r>
            <a:endParaRPr lang="zh-CN" altLang="en-US"/>
          </a:p>
          <a:p>
            <a:pPr lvl="2"/>
            <a:r>
              <a:rPr lang="en-US" altLang="zh-CN"/>
              <a:t>Third level</a:t>
            </a:r>
            <a:endParaRPr lang="zh-CN" altLang="en-US"/>
          </a:p>
          <a:p>
            <a:pPr lvl="3"/>
            <a:r>
              <a:rPr lang="en-US" altLang="zh-CN"/>
              <a:t>Fourth level</a:t>
            </a:r>
            <a:endParaRPr lang="zh-CN" altLang="en-US"/>
          </a:p>
          <a:p>
            <a:pPr lvl="4"/>
            <a:r>
              <a:rPr lang="en-US" altLang="zh-CN"/>
              <a:t>Fifth level</a:t>
            </a:r>
            <a:endParaRPr lang="zh-CN" altLang="en-US"/>
          </a:p>
        </p:txBody>
      </p:sp>
      <p:sp>
        <p:nvSpPr>
          <p:cNvPr id="12" name="Slide Number Placeholder 11"/>
          <p:cNvSpPr>
            <a:spLocks noGrp="1"/>
          </p:cNvSpPr>
          <p:nvPr>
            <p:ph type="sldNum" sz="quarter" idx="12"/>
          </p:nvPr>
        </p:nvSpPr>
        <p:spPr/>
        <p:txBody>
          <a:bodyPr/>
          <a:lstStyle>
            <a:lvl1pPr>
              <a:defRPr>
                <a:solidFill>
                  <a:schemeClr val="tx1"/>
                </a:solidFill>
              </a:defRPr>
            </a:lvl1pPr>
          </a:lstStyle>
          <a:p>
            <a:fld id="{FF27229C-EC7B-4063-A33B-28A5E87E32ED}" type="slidenum">
              <a:rPr lang="zh-CN" altLang="en-US" smtClean="0"/>
              <a:pPr/>
              <a:t>‹#›</a:t>
            </a:fld>
            <a:endParaRPr lang="zh-CN" altLang="en-US"/>
          </a:p>
        </p:txBody>
      </p:sp>
      <p:sp>
        <p:nvSpPr>
          <p:cNvPr id="4" name="TextBox 3"/>
          <p:cNvSpPr txBox="1"/>
          <p:nvPr userDrawn="1"/>
        </p:nvSpPr>
        <p:spPr>
          <a:xfrm>
            <a:off x="250371" y="6356350"/>
            <a:ext cx="7713372" cy="369332"/>
          </a:xfrm>
          <a:prstGeom prst="rect">
            <a:avLst/>
          </a:prstGeom>
          <a:noFill/>
        </p:spPr>
        <p:txBody>
          <a:bodyPr wrap="square" rtlCol="0">
            <a:spAutoFit/>
          </a:bodyPr>
          <a:lstStyle/>
          <a:p>
            <a:r>
              <a:rPr lang="en-US" sz="1200" kern="1200">
                <a:solidFill>
                  <a:schemeClr val="tx1">
                    <a:tint val="75000"/>
                  </a:schemeClr>
                </a:solidFill>
                <a:latin typeface="Segoe"/>
                <a:ea typeface="+mn-ea"/>
                <a:cs typeface="+mn-cs"/>
              </a:rPr>
              <a:t>Massachusetts Department of</a:t>
            </a:r>
            <a:r>
              <a:rPr lang="en-US" baseline="0">
                <a:latin typeface="Segoe"/>
              </a:rPr>
              <a:t> </a:t>
            </a:r>
            <a:r>
              <a:rPr lang="en-US" sz="1200" kern="1200">
                <a:solidFill>
                  <a:schemeClr val="tx1">
                    <a:tint val="75000"/>
                  </a:schemeClr>
                </a:solidFill>
                <a:latin typeface="Segoe"/>
                <a:ea typeface="+mn-ea"/>
                <a:cs typeface="+mn-cs"/>
              </a:rPr>
              <a:t>Elementary</a:t>
            </a:r>
            <a:r>
              <a:rPr lang="en-US" baseline="0">
                <a:latin typeface="Segoe"/>
              </a:rPr>
              <a:t> </a:t>
            </a:r>
            <a:r>
              <a:rPr lang="en-US" sz="1200" kern="1200">
                <a:solidFill>
                  <a:schemeClr val="tx1">
                    <a:tint val="75000"/>
                  </a:schemeClr>
                </a:solidFill>
                <a:latin typeface="Segoe"/>
                <a:ea typeface="+mn-ea"/>
                <a:cs typeface="+mn-cs"/>
              </a:rPr>
              <a:t>and</a:t>
            </a:r>
            <a:r>
              <a:rPr lang="en-US" baseline="0">
                <a:latin typeface="Segoe"/>
              </a:rPr>
              <a:t> </a:t>
            </a:r>
            <a:r>
              <a:rPr lang="en-US" sz="1200" kern="1200">
                <a:solidFill>
                  <a:schemeClr val="tx1">
                    <a:tint val="75000"/>
                  </a:schemeClr>
                </a:solidFill>
                <a:latin typeface="Segoe"/>
                <a:ea typeface="+mn-ea"/>
                <a:cs typeface="+mn-cs"/>
              </a:rPr>
              <a:t>Secondary</a:t>
            </a:r>
            <a:r>
              <a:rPr lang="en-US" baseline="0">
                <a:latin typeface="Segoe"/>
              </a:rPr>
              <a:t> </a:t>
            </a:r>
            <a:r>
              <a:rPr lang="en-US" sz="1200" kern="1200">
                <a:solidFill>
                  <a:schemeClr val="tx1">
                    <a:tint val="75000"/>
                  </a:schemeClr>
                </a:solidFill>
                <a:latin typeface="Segoe"/>
                <a:ea typeface="+mn-ea"/>
                <a:cs typeface="+mn-cs"/>
              </a:rPr>
              <a:t>Education</a:t>
            </a:r>
          </a:p>
        </p:txBody>
      </p:sp>
    </p:spTree>
    <p:extLst>
      <p:ext uri="{BB962C8B-B14F-4D97-AF65-F5344CB8AC3E}">
        <p14:creationId xmlns:p14="http://schemas.microsoft.com/office/powerpoint/2010/main" val="149151310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Text-one column numbering list">
    <p:spTree>
      <p:nvGrpSpPr>
        <p:cNvPr id="1" name=""/>
        <p:cNvGrpSpPr/>
        <p:nvPr/>
      </p:nvGrpSpPr>
      <p:grpSpPr>
        <a:xfrm>
          <a:off x="0" y="0"/>
          <a:ext cx="0" cy="0"/>
          <a:chOff x="0" y="0"/>
          <a:chExt cx="0" cy="0"/>
        </a:xfrm>
      </p:grpSpPr>
      <p:pic>
        <p:nvPicPr>
          <p:cNvPr id="8" name="图片 7" descr="The star in the ESE logo">
            <a:extLst>
              <a:ext uri="{FF2B5EF4-FFF2-40B4-BE49-F238E27FC236}">
                <a16:creationId xmlns:a16="http://schemas.microsoft.com/office/drawing/2014/main" id="{0A84CDFA-79F7-4BA0-98A7-CE6AD7E69B65}"/>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rot="21238317">
            <a:off x="10844110" y="6132352"/>
            <a:ext cx="756578" cy="778194"/>
          </a:xfrm>
          <a:prstGeom prst="rect">
            <a:avLst/>
          </a:prstGeom>
        </p:spPr>
      </p:pic>
      <p:sp>
        <p:nvSpPr>
          <p:cNvPr id="7" name="矩形 6" descr="Colored background box.">
            <a:extLst>
              <a:ext uri="{FF2B5EF4-FFF2-40B4-BE49-F238E27FC236}">
                <a16:creationId xmlns:a16="http://schemas.microsoft.com/office/drawing/2014/main" id="{A875BDB0-8CE9-4FCF-818B-C21A2BF5A21B}"/>
              </a:ext>
            </a:extLst>
          </p:cNvPr>
          <p:cNvSpPr/>
          <p:nvPr userDrawn="1"/>
        </p:nvSpPr>
        <p:spPr>
          <a:xfrm>
            <a:off x="0" y="212726"/>
            <a:ext cx="250371" cy="832304"/>
          </a:xfrm>
          <a:prstGeom prst="rect">
            <a:avLst/>
          </a:prstGeom>
          <a:solidFill>
            <a:srgbClr val="E385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8" descr="Colored background box.">
            <a:extLst>
              <a:ext uri="{FF2B5EF4-FFF2-40B4-BE49-F238E27FC236}">
                <a16:creationId xmlns:a16="http://schemas.microsoft.com/office/drawing/2014/main" id="{5DF00629-F578-459E-B808-C056CC098EE1}"/>
              </a:ext>
            </a:extLst>
          </p:cNvPr>
          <p:cNvSpPr/>
          <p:nvPr userDrawn="1"/>
        </p:nvSpPr>
        <p:spPr>
          <a:xfrm>
            <a:off x="435429" y="212727"/>
            <a:ext cx="11756571" cy="832304"/>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标题 1">
            <a:extLst>
              <a:ext uri="{FF2B5EF4-FFF2-40B4-BE49-F238E27FC236}">
                <a16:creationId xmlns:a16="http://schemas.microsoft.com/office/drawing/2014/main" id="{73DEFAAE-AB64-48F2-AA3E-533A2C1271E0}"/>
              </a:ext>
            </a:extLst>
          </p:cNvPr>
          <p:cNvSpPr>
            <a:spLocks noGrp="1"/>
          </p:cNvSpPr>
          <p:nvPr>
            <p:ph type="title" hasCustomPrompt="1"/>
          </p:nvPr>
        </p:nvSpPr>
        <p:spPr>
          <a:xfrm>
            <a:off x="567743" y="288925"/>
            <a:ext cx="11370972" cy="679905"/>
          </a:xfrm>
        </p:spPr>
        <p:txBody>
          <a:bodyPr>
            <a:noAutofit/>
          </a:bodyPr>
          <a:lstStyle>
            <a:lvl1pPr>
              <a:defRPr sz="3000">
                <a:solidFill>
                  <a:schemeClr val="bg1"/>
                </a:solidFill>
                <a:latin typeface="Segoe UI Semibold" panose="020B0702040204020203" pitchFamily="34" charset="0"/>
                <a:cs typeface="Segoe UI Semibold" panose="020B0702040204020203" pitchFamily="34" charset="0"/>
              </a:defRPr>
            </a:lvl1pPr>
          </a:lstStyle>
          <a:p>
            <a:r>
              <a:rPr lang="en-US" altLang="zh-CN"/>
              <a:t>Click here to edit title</a:t>
            </a:r>
            <a:endParaRPr lang="zh-CN" altLang="en-US"/>
          </a:p>
        </p:txBody>
      </p:sp>
      <p:sp>
        <p:nvSpPr>
          <p:cNvPr id="3" name="内容占位符 2">
            <a:extLst>
              <a:ext uri="{FF2B5EF4-FFF2-40B4-BE49-F238E27FC236}">
                <a16:creationId xmlns:a16="http://schemas.microsoft.com/office/drawing/2014/main" id="{35FFD893-9645-4ABA-BC18-4957569298FB}"/>
              </a:ext>
            </a:extLst>
          </p:cNvPr>
          <p:cNvSpPr>
            <a:spLocks noGrp="1"/>
          </p:cNvSpPr>
          <p:nvPr>
            <p:ph idx="1" hasCustomPrompt="1"/>
          </p:nvPr>
        </p:nvSpPr>
        <p:spPr>
          <a:xfrm>
            <a:off x="567743" y="1230403"/>
            <a:ext cx="11370972" cy="5049746"/>
          </a:xfrm>
        </p:spPr>
        <p:txBody>
          <a:bodyPr>
            <a:noAutofit/>
          </a:bodyPr>
          <a:lstStyle>
            <a:lvl1pPr marL="514350" indent="-514350">
              <a:lnSpc>
                <a:spcPct val="100000"/>
              </a:lnSpc>
              <a:spcBef>
                <a:spcPts val="0"/>
              </a:spcBef>
              <a:spcAft>
                <a:spcPts val="0"/>
              </a:spcAft>
              <a:buClr>
                <a:srgbClr val="E38526"/>
              </a:buClr>
              <a:buFont typeface="+mj-lt"/>
              <a:buAutoNum type="arabicPeriod"/>
              <a:defRPr sz="3200" baseline="0">
                <a:solidFill>
                  <a:schemeClr val="accent1">
                    <a:lumMod val="50000"/>
                  </a:schemeClr>
                </a:solidFill>
                <a:latin typeface="Segoe UI" panose="020B0502040204020203" pitchFamily="34" charset="0"/>
                <a:cs typeface="Segoe UI" panose="020B0502040204020203" pitchFamily="34" charset="0"/>
              </a:defRPr>
            </a:lvl1pPr>
            <a:lvl2pPr marL="685800" indent="-228600">
              <a:buClr>
                <a:srgbClr val="E38526"/>
              </a:buClr>
              <a:buFont typeface="Courier New" panose="02070309020205020404" pitchFamily="49" charset="0"/>
              <a:buChar char="o"/>
              <a:defRPr sz="2800">
                <a:solidFill>
                  <a:schemeClr val="accent1">
                    <a:lumMod val="50000"/>
                  </a:schemeClr>
                </a:solidFill>
                <a:latin typeface="Segoe UI" panose="020B0502040204020203" pitchFamily="34" charset="0"/>
                <a:cs typeface="Segoe UI" panose="020B0502040204020203" pitchFamily="34" charset="0"/>
              </a:defRPr>
            </a:lvl2pPr>
            <a:lvl3pPr marL="1143000" indent="-228600">
              <a:buClr>
                <a:srgbClr val="E38526"/>
              </a:buClr>
              <a:buFont typeface="Wingdings" panose="05000000000000000000" pitchFamily="2" charset="2"/>
              <a:buChar char="§"/>
              <a:defRPr sz="2400">
                <a:solidFill>
                  <a:schemeClr val="accent1">
                    <a:lumMod val="50000"/>
                  </a:schemeClr>
                </a:solidFill>
                <a:latin typeface="Segoe UI" panose="020B0502040204020203" pitchFamily="34" charset="0"/>
                <a:cs typeface="Segoe UI" panose="020B0502040204020203" pitchFamily="34" charset="0"/>
              </a:defRPr>
            </a:lvl3pPr>
            <a:lvl4pPr marL="1600200" indent="-228600">
              <a:buClr>
                <a:srgbClr val="E38526"/>
              </a:buClr>
              <a:buFont typeface="Wingdings" panose="05000000000000000000" pitchFamily="2" charset="2"/>
              <a:buChar char="Ø"/>
              <a:defRPr sz="2000">
                <a:solidFill>
                  <a:schemeClr val="accent1">
                    <a:lumMod val="50000"/>
                  </a:schemeClr>
                </a:solidFill>
                <a:latin typeface="Segoe UI" panose="020B0502040204020203" pitchFamily="34" charset="0"/>
                <a:cs typeface="Segoe UI" panose="020B0502040204020203" pitchFamily="34" charset="0"/>
              </a:defRPr>
            </a:lvl4pPr>
            <a:lvl5pPr marL="2057400" indent="-228600">
              <a:buClr>
                <a:srgbClr val="E38526"/>
              </a:buClr>
              <a:buFont typeface="Wingdings" panose="05000000000000000000" pitchFamily="2" charset="2"/>
              <a:buChar char="v"/>
              <a:defRPr sz="2000" baseline="0">
                <a:solidFill>
                  <a:schemeClr val="accent1">
                    <a:lumMod val="50000"/>
                  </a:schemeClr>
                </a:solidFill>
                <a:latin typeface="Segoe UI" panose="020B0502040204020203" pitchFamily="34" charset="0"/>
                <a:cs typeface="Segoe UI" panose="020B0502040204020203" pitchFamily="34" charset="0"/>
              </a:defRPr>
            </a:lvl5pPr>
          </a:lstStyle>
          <a:p>
            <a:pPr lvl="0"/>
            <a:r>
              <a:rPr lang="en-US" altLang="zh-CN"/>
              <a:t>Click here to create numbering list</a:t>
            </a:r>
          </a:p>
        </p:txBody>
      </p:sp>
      <p:sp>
        <p:nvSpPr>
          <p:cNvPr id="12" name="Slide Number Placeholder 11"/>
          <p:cNvSpPr>
            <a:spLocks noGrp="1"/>
          </p:cNvSpPr>
          <p:nvPr>
            <p:ph type="sldNum" sz="quarter" idx="12"/>
          </p:nvPr>
        </p:nvSpPr>
        <p:spPr/>
        <p:txBody>
          <a:bodyPr/>
          <a:lstStyle>
            <a:lvl1pPr>
              <a:defRPr>
                <a:solidFill>
                  <a:schemeClr val="tx1"/>
                </a:solidFill>
              </a:defRPr>
            </a:lvl1pPr>
          </a:lstStyle>
          <a:p>
            <a:fld id="{FF27229C-EC7B-4063-A33B-28A5E87E32ED}" type="slidenum">
              <a:rPr lang="zh-CN" altLang="en-US" smtClean="0"/>
              <a:pPr/>
              <a:t>‹#›</a:t>
            </a:fld>
            <a:endParaRPr lang="zh-CN" altLang="en-US"/>
          </a:p>
        </p:txBody>
      </p:sp>
      <p:sp>
        <p:nvSpPr>
          <p:cNvPr id="4" name="TextBox 3"/>
          <p:cNvSpPr txBox="1"/>
          <p:nvPr userDrawn="1"/>
        </p:nvSpPr>
        <p:spPr>
          <a:xfrm>
            <a:off x="250371" y="6356350"/>
            <a:ext cx="7713372" cy="369332"/>
          </a:xfrm>
          <a:prstGeom prst="rect">
            <a:avLst/>
          </a:prstGeom>
          <a:noFill/>
        </p:spPr>
        <p:txBody>
          <a:bodyPr wrap="square" rtlCol="0">
            <a:spAutoFit/>
          </a:bodyPr>
          <a:lstStyle/>
          <a:p>
            <a:r>
              <a:rPr lang="en-US" sz="1200" kern="1200">
                <a:solidFill>
                  <a:schemeClr val="tx1">
                    <a:tint val="75000"/>
                  </a:schemeClr>
                </a:solidFill>
                <a:latin typeface="Segoe"/>
                <a:ea typeface="+mn-ea"/>
                <a:cs typeface="+mn-cs"/>
              </a:rPr>
              <a:t>Massachusetts Department of</a:t>
            </a:r>
            <a:r>
              <a:rPr lang="en-US" baseline="0">
                <a:latin typeface="Segoe"/>
              </a:rPr>
              <a:t> </a:t>
            </a:r>
            <a:r>
              <a:rPr lang="en-US" sz="1200" kern="1200">
                <a:solidFill>
                  <a:schemeClr val="tx1">
                    <a:tint val="75000"/>
                  </a:schemeClr>
                </a:solidFill>
                <a:latin typeface="Segoe"/>
                <a:ea typeface="+mn-ea"/>
                <a:cs typeface="+mn-cs"/>
              </a:rPr>
              <a:t>Elementary</a:t>
            </a:r>
            <a:r>
              <a:rPr lang="en-US" baseline="0">
                <a:latin typeface="Segoe"/>
              </a:rPr>
              <a:t> </a:t>
            </a:r>
            <a:r>
              <a:rPr lang="en-US" sz="1200" kern="1200">
                <a:solidFill>
                  <a:schemeClr val="tx1">
                    <a:tint val="75000"/>
                  </a:schemeClr>
                </a:solidFill>
                <a:latin typeface="Segoe"/>
                <a:ea typeface="+mn-ea"/>
                <a:cs typeface="+mn-cs"/>
              </a:rPr>
              <a:t>and</a:t>
            </a:r>
            <a:r>
              <a:rPr lang="en-US" baseline="0">
                <a:latin typeface="Segoe"/>
              </a:rPr>
              <a:t> </a:t>
            </a:r>
            <a:r>
              <a:rPr lang="en-US" sz="1200" kern="1200">
                <a:solidFill>
                  <a:schemeClr val="tx1">
                    <a:tint val="75000"/>
                  </a:schemeClr>
                </a:solidFill>
                <a:latin typeface="Segoe"/>
                <a:ea typeface="+mn-ea"/>
                <a:cs typeface="+mn-cs"/>
              </a:rPr>
              <a:t>Secondary</a:t>
            </a:r>
            <a:r>
              <a:rPr lang="en-US" baseline="0">
                <a:latin typeface="Segoe"/>
              </a:rPr>
              <a:t> </a:t>
            </a:r>
            <a:r>
              <a:rPr lang="en-US" sz="1200" kern="1200">
                <a:solidFill>
                  <a:schemeClr val="tx1">
                    <a:tint val="75000"/>
                  </a:schemeClr>
                </a:solidFill>
                <a:latin typeface="Segoe"/>
                <a:ea typeface="+mn-ea"/>
                <a:cs typeface="+mn-cs"/>
              </a:rPr>
              <a:t>Education</a:t>
            </a:r>
          </a:p>
        </p:txBody>
      </p:sp>
    </p:spTree>
    <p:extLst>
      <p:ext uri="{BB962C8B-B14F-4D97-AF65-F5344CB8AC3E}">
        <p14:creationId xmlns:p14="http://schemas.microsoft.com/office/powerpoint/2010/main" val="226792671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ext- two columns">
    <p:spTree>
      <p:nvGrpSpPr>
        <p:cNvPr id="1" name=""/>
        <p:cNvGrpSpPr/>
        <p:nvPr/>
      </p:nvGrpSpPr>
      <p:grpSpPr>
        <a:xfrm>
          <a:off x="0" y="0"/>
          <a:ext cx="0" cy="0"/>
          <a:chOff x="0" y="0"/>
          <a:chExt cx="0" cy="0"/>
        </a:xfrm>
      </p:grpSpPr>
      <p:pic>
        <p:nvPicPr>
          <p:cNvPr id="13" name="图片 7" descr="The star in the ESE logo.">
            <a:extLst>
              <a:ext uri="{FF2B5EF4-FFF2-40B4-BE49-F238E27FC236}">
                <a16:creationId xmlns:a16="http://schemas.microsoft.com/office/drawing/2014/main" id="{0A84CDFA-79F7-4BA0-98A7-CE6AD7E69B65}"/>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rot="21238317">
            <a:off x="10844110" y="6132352"/>
            <a:ext cx="756578" cy="778194"/>
          </a:xfrm>
          <a:prstGeom prst="rect">
            <a:avLst/>
          </a:prstGeom>
        </p:spPr>
      </p:pic>
      <p:sp>
        <p:nvSpPr>
          <p:cNvPr id="7" name="灯片编号占位符 6">
            <a:extLst>
              <a:ext uri="{FF2B5EF4-FFF2-40B4-BE49-F238E27FC236}">
                <a16:creationId xmlns:a16="http://schemas.microsoft.com/office/drawing/2014/main" id="{94301496-3A04-4B17-9688-6289A84D6F4D}"/>
              </a:ext>
            </a:extLst>
          </p:cNvPr>
          <p:cNvSpPr>
            <a:spLocks noGrp="1"/>
          </p:cNvSpPr>
          <p:nvPr>
            <p:ph type="sldNum" sz="quarter" idx="12"/>
          </p:nvPr>
        </p:nvSpPr>
        <p:spPr/>
        <p:txBody>
          <a:bodyPr/>
          <a:lstStyle>
            <a:lvl1pPr>
              <a:defRPr>
                <a:solidFill>
                  <a:schemeClr val="tx1"/>
                </a:solidFill>
                <a:latin typeface="Segoe UI" panose="020B0502040204020203" pitchFamily="34" charset="0"/>
                <a:cs typeface="Segoe UI" panose="020B0502040204020203" pitchFamily="34" charset="0"/>
              </a:defRPr>
            </a:lvl1pPr>
          </a:lstStyle>
          <a:p>
            <a:fld id="{FF27229C-EC7B-4063-A33B-28A5E87E32ED}" type="slidenum">
              <a:rPr lang="zh-CN" altLang="en-US" smtClean="0"/>
              <a:pPr/>
              <a:t>‹#›</a:t>
            </a:fld>
            <a:endParaRPr lang="zh-CN" altLang="en-US"/>
          </a:p>
        </p:txBody>
      </p:sp>
      <p:sp>
        <p:nvSpPr>
          <p:cNvPr id="8" name="矩形 6" descr="Colored background box.">
            <a:extLst>
              <a:ext uri="{FF2B5EF4-FFF2-40B4-BE49-F238E27FC236}">
                <a16:creationId xmlns:a16="http://schemas.microsoft.com/office/drawing/2014/main" id="{A875BDB0-8CE9-4FCF-818B-C21A2BF5A21B}"/>
              </a:ext>
            </a:extLst>
          </p:cNvPr>
          <p:cNvSpPr/>
          <p:nvPr userDrawn="1"/>
        </p:nvSpPr>
        <p:spPr>
          <a:xfrm>
            <a:off x="0" y="212726"/>
            <a:ext cx="250371" cy="832304"/>
          </a:xfrm>
          <a:prstGeom prst="rect">
            <a:avLst/>
          </a:prstGeom>
          <a:solidFill>
            <a:srgbClr val="E385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8" descr="Colored background box.">
            <a:extLst>
              <a:ext uri="{FF2B5EF4-FFF2-40B4-BE49-F238E27FC236}">
                <a16:creationId xmlns:a16="http://schemas.microsoft.com/office/drawing/2014/main" id="{5DF00629-F578-459E-B808-C056CC098EE1}"/>
              </a:ext>
            </a:extLst>
          </p:cNvPr>
          <p:cNvSpPr/>
          <p:nvPr userDrawn="1"/>
        </p:nvSpPr>
        <p:spPr>
          <a:xfrm>
            <a:off x="435429" y="212727"/>
            <a:ext cx="11756571" cy="832304"/>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内容占位符 2">
            <a:extLst>
              <a:ext uri="{FF2B5EF4-FFF2-40B4-BE49-F238E27FC236}">
                <a16:creationId xmlns:a16="http://schemas.microsoft.com/office/drawing/2014/main" id="{35FFD893-9645-4ABA-BC18-4957569298FB}"/>
              </a:ext>
            </a:extLst>
          </p:cNvPr>
          <p:cNvSpPr>
            <a:spLocks noGrp="1"/>
          </p:cNvSpPr>
          <p:nvPr>
            <p:ph idx="13" hasCustomPrompt="1"/>
          </p:nvPr>
        </p:nvSpPr>
        <p:spPr>
          <a:xfrm>
            <a:off x="435429" y="2189408"/>
            <a:ext cx="5452057" cy="3799267"/>
          </a:xfrm>
        </p:spPr>
        <p:txBody>
          <a:bodyPr>
            <a:noAutofit/>
          </a:bodyPr>
          <a:lstStyle>
            <a:lvl1pPr marL="228600" indent="-228600">
              <a:lnSpc>
                <a:spcPct val="100000"/>
              </a:lnSpc>
              <a:spcAft>
                <a:spcPts val="0"/>
              </a:spcAft>
              <a:buClr>
                <a:srgbClr val="E38526"/>
              </a:buClr>
              <a:buFont typeface="Arial" panose="020B0604020202020204" pitchFamily="34" charset="0"/>
              <a:buChar char="•"/>
              <a:defRPr sz="2800" baseline="0">
                <a:solidFill>
                  <a:schemeClr val="accent1">
                    <a:lumMod val="50000"/>
                  </a:schemeClr>
                </a:solidFill>
                <a:latin typeface="Segoe UI" panose="020B0502040204020203" pitchFamily="34" charset="0"/>
                <a:cs typeface="Segoe UI" panose="020B0502040204020203" pitchFamily="34" charset="0"/>
              </a:defRPr>
            </a:lvl1pPr>
            <a:lvl2pPr marL="685800" indent="-228600">
              <a:lnSpc>
                <a:spcPct val="100000"/>
              </a:lnSpc>
              <a:spcAft>
                <a:spcPts val="0"/>
              </a:spcAft>
              <a:buClr>
                <a:srgbClr val="E38526"/>
              </a:buClr>
              <a:buFont typeface="Courier New" panose="02070309020205020404" pitchFamily="49" charset="0"/>
              <a:buChar char="o"/>
              <a:defRPr sz="2400">
                <a:solidFill>
                  <a:schemeClr val="accent1">
                    <a:lumMod val="50000"/>
                  </a:schemeClr>
                </a:solidFill>
                <a:latin typeface="Segoe UI" panose="020B0502040204020203" pitchFamily="34" charset="0"/>
                <a:cs typeface="Segoe UI" panose="020B0502040204020203" pitchFamily="34" charset="0"/>
              </a:defRPr>
            </a:lvl2pPr>
            <a:lvl3pPr marL="1143000" indent="-228600">
              <a:lnSpc>
                <a:spcPct val="100000"/>
              </a:lnSpc>
              <a:spcAft>
                <a:spcPts val="0"/>
              </a:spcAft>
              <a:buClr>
                <a:srgbClr val="E38526"/>
              </a:buClr>
              <a:buFont typeface="Wingdings" panose="05000000000000000000" pitchFamily="2" charset="2"/>
              <a:buChar char="§"/>
              <a:defRPr sz="2000">
                <a:solidFill>
                  <a:schemeClr val="accent1">
                    <a:lumMod val="50000"/>
                  </a:schemeClr>
                </a:solidFill>
                <a:latin typeface="Segoe UI" panose="020B0502040204020203" pitchFamily="34" charset="0"/>
                <a:cs typeface="Segoe UI" panose="020B0502040204020203" pitchFamily="34" charset="0"/>
              </a:defRPr>
            </a:lvl3pPr>
            <a:lvl4pPr marL="1600200" indent="-228600">
              <a:lnSpc>
                <a:spcPct val="100000"/>
              </a:lnSpc>
              <a:spcAft>
                <a:spcPts val="0"/>
              </a:spcAft>
              <a:buClr>
                <a:srgbClr val="E38526"/>
              </a:buClr>
              <a:buFont typeface="Wingdings" panose="05000000000000000000" pitchFamily="2" charset="2"/>
              <a:buChar char="Ø"/>
              <a:defRPr sz="1800">
                <a:solidFill>
                  <a:schemeClr val="accent1">
                    <a:lumMod val="50000"/>
                  </a:schemeClr>
                </a:solidFill>
                <a:latin typeface="Segoe UI" panose="020B0502040204020203" pitchFamily="34" charset="0"/>
                <a:cs typeface="Segoe UI" panose="020B0502040204020203" pitchFamily="34" charset="0"/>
              </a:defRPr>
            </a:lvl4pPr>
            <a:lvl5pPr marL="2057400" indent="-228600">
              <a:lnSpc>
                <a:spcPct val="100000"/>
              </a:lnSpc>
              <a:spcAft>
                <a:spcPts val="0"/>
              </a:spcAft>
              <a:buClr>
                <a:srgbClr val="E38526"/>
              </a:buClr>
              <a:buFont typeface="Wingdings" panose="05000000000000000000" pitchFamily="2" charset="2"/>
              <a:buChar char="v"/>
              <a:defRPr sz="1800" baseline="0">
                <a:solidFill>
                  <a:schemeClr val="accent1">
                    <a:lumMod val="50000"/>
                  </a:schemeClr>
                </a:solidFill>
                <a:latin typeface="Segoe UI" panose="020B0502040204020203" pitchFamily="34" charset="0"/>
                <a:cs typeface="Segoe UI" panose="020B0502040204020203" pitchFamily="34" charset="0"/>
              </a:defRPr>
            </a:lvl5pPr>
          </a:lstStyle>
          <a:p>
            <a:pPr lvl="0"/>
            <a:r>
              <a:rPr lang="en-US" altLang="zh-CN"/>
              <a:t>Click here to edit bullet points</a:t>
            </a:r>
            <a:endParaRPr lang="zh-CN" altLang="en-US"/>
          </a:p>
          <a:p>
            <a:pPr lvl="1"/>
            <a:r>
              <a:rPr lang="en-US" altLang="zh-CN"/>
              <a:t>Second level</a:t>
            </a:r>
            <a:endParaRPr lang="zh-CN" altLang="en-US"/>
          </a:p>
          <a:p>
            <a:pPr lvl="2"/>
            <a:r>
              <a:rPr lang="en-US" altLang="zh-CN"/>
              <a:t>Third level</a:t>
            </a:r>
            <a:endParaRPr lang="zh-CN" altLang="en-US"/>
          </a:p>
          <a:p>
            <a:pPr lvl="3"/>
            <a:r>
              <a:rPr lang="en-US" altLang="zh-CN"/>
              <a:t>Fourth level</a:t>
            </a:r>
            <a:endParaRPr lang="zh-CN" altLang="en-US"/>
          </a:p>
          <a:p>
            <a:pPr lvl="4"/>
            <a:r>
              <a:rPr lang="en-US" altLang="zh-CN"/>
              <a:t>Fifth level</a:t>
            </a:r>
            <a:endParaRPr lang="zh-CN" altLang="en-US"/>
          </a:p>
        </p:txBody>
      </p:sp>
      <p:sp>
        <p:nvSpPr>
          <p:cNvPr id="17" name="文本占位符 2">
            <a:extLst>
              <a:ext uri="{FF2B5EF4-FFF2-40B4-BE49-F238E27FC236}">
                <a16:creationId xmlns:a16="http://schemas.microsoft.com/office/drawing/2014/main" id="{3F8C2E89-BE57-4EAB-8E44-06A7578A41E7}"/>
              </a:ext>
            </a:extLst>
          </p:cNvPr>
          <p:cNvSpPr>
            <a:spLocks noGrp="1"/>
          </p:cNvSpPr>
          <p:nvPr>
            <p:ph type="body" idx="1" hasCustomPrompt="1"/>
          </p:nvPr>
        </p:nvSpPr>
        <p:spPr>
          <a:xfrm>
            <a:off x="435429" y="1336505"/>
            <a:ext cx="5452057" cy="776702"/>
          </a:xfrm>
          <a:solidFill>
            <a:srgbClr val="E38526"/>
          </a:solidFill>
        </p:spPr>
        <p:txBody>
          <a:bodyPr anchor="ctr">
            <a:noAutofit/>
          </a:bodyPr>
          <a:lstStyle>
            <a:lvl1pPr marL="0" indent="0" algn="l">
              <a:buNone/>
              <a:defRPr sz="2800" b="1">
                <a:solidFill>
                  <a:schemeClr val="bg1"/>
                </a:solidFill>
                <a:latin typeface="Segoe UI Semibold" panose="020B0702040204020203" pitchFamily="34" charset="0"/>
                <a:cs typeface="Segoe UI Semibold" panose="020B07020402040202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ltLang="zh-CN"/>
              <a:t>Click here to edit subtitle</a:t>
            </a:r>
            <a:endParaRPr lang="zh-CN" altLang="en-US"/>
          </a:p>
        </p:txBody>
      </p:sp>
      <p:sp>
        <p:nvSpPr>
          <p:cNvPr id="18" name="文本占位符 2">
            <a:extLst>
              <a:ext uri="{FF2B5EF4-FFF2-40B4-BE49-F238E27FC236}">
                <a16:creationId xmlns:a16="http://schemas.microsoft.com/office/drawing/2014/main" id="{3F8C2E89-BE57-4EAB-8E44-06A7578A41E7}"/>
              </a:ext>
            </a:extLst>
          </p:cNvPr>
          <p:cNvSpPr>
            <a:spLocks noGrp="1"/>
          </p:cNvSpPr>
          <p:nvPr>
            <p:ph type="body" idx="15" hasCustomPrompt="1"/>
          </p:nvPr>
        </p:nvSpPr>
        <p:spPr>
          <a:xfrm>
            <a:off x="6313714" y="1336505"/>
            <a:ext cx="5452057" cy="776702"/>
          </a:xfrm>
          <a:solidFill>
            <a:srgbClr val="E38526"/>
          </a:solidFill>
        </p:spPr>
        <p:txBody>
          <a:bodyPr anchor="ctr">
            <a:noAutofit/>
          </a:bodyPr>
          <a:lstStyle>
            <a:lvl1pPr marL="0" indent="0" algn="l">
              <a:buNone/>
              <a:defRPr sz="2800" b="1">
                <a:solidFill>
                  <a:schemeClr val="bg1"/>
                </a:solidFill>
                <a:latin typeface="Segoe UI Semibold" panose="020B0702040204020203" pitchFamily="34" charset="0"/>
                <a:cs typeface="Segoe UI Semibold" panose="020B07020402040202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ltLang="zh-CN"/>
              <a:t>Click here to edit subtitle</a:t>
            </a:r>
            <a:endParaRPr lang="zh-CN" altLang="en-US"/>
          </a:p>
        </p:txBody>
      </p:sp>
      <p:sp>
        <p:nvSpPr>
          <p:cNvPr id="15" name="标题 1">
            <a:extLst>
              <a:ext uri="{FF2B5EF4-FFF2-40B4-BE49-F238E27FC236}">
                <a16:creationId xmlns:a16="http://schemas.microsoft.com/office/drawing/2014/main" id="{73DEFAAE-AB64-48F2-AA3E-533A2C1271E0}"/>
              </a:ext>
            </a:extLst>
          </p:cNvPr>
          <p:cNvSpPr>
            <a:spLocks noGrp="1"/>
          </p:cNvSpPr>
          <p:nvPr>
            <p:ph type="title" hasCustomPrompt="1"/>
          </p:nvPr>
        </p:nvSpPr>
        <p:spPr>
          <a:xfrm>
            <a:off x="567743" y="288925"/>
            <a:ext cx="11433757" cy="679905"/>
          </a:xfrm>
        </p:spPr>
        <p:txBody>
          <a:bodyPr>
            <a:noAutofit/>
          </a:bodyPr>
          <a:lstStyle>
            <a:lvl1pPr>
              <a:defRPr sz="3000">
                <a:solidFill>
                  <a:schemeClr val="bg1"/>
                </a:solidFill>
                <a:latin typeface="Segoe UI Semibold" panose="020B0702040204020203" pitchFamily="34" charset="0"/>
                <a:cs typeface="Segoe UI Semibold" panose="020B0702040204020203" pitchFamily="34" charset="0"/>
              </a:defRPr>
            </a:lvl1pPr>
          </a:lstStyle>
          <a:p>
            <a:r>
              <a:rPr lang="en-US" altLang="zh-CN"/>
              <a:t>Click here to edit title</a:t>
            </a:r>
            <a:endParaRPr lang="zh-CN" altLang="en-US"/>
          </a:p>
        </p:txBody>
      </p:sp>
      <p:sp>
        <p:nvSpPr>
          <p:cNvPr id="16" name="TextBox 15"/>
          <p:cNvSpPr txBox="1"/>
          <p:nvPr userDrawn="1"/>
        </p:nvSpPr>
        <p:spPr>
          <a:xfrm>
            <a:off x="250371" y="6352143"/>
            <a:ext cx="7713372" cy="369332"/>
          </a:xfrm>
          <a:prstGeom prst="rect">
            <a:avLst/>
          </a:prstGeom>
          <a:noFill/>
        </p:spPr>
        <p:txBody>
          <a:bodyPr wrap="square" rtlCol="0">
            <a:spAutoFit/>
          </a:bodyPr>
          <a:lstStyle/>
          <a:p>
            <a:r>
              <a:rPr lang="en-US" sz="1200" kern="1200">
                <a:solidFill>
                  <a:schemeClr val="tx1">
                    <a:tint val="75000"/>
                  </a:schemeClr>
                </a:solidFill>
                <a:latin typeface="Segoe"/>
                <a:ea typeface="+mn-ea"/>
                <a:cs typeface="+mn-cs"/>
              </a:rPr>
              <a:t>Massachusetts Department of</a:t>
            </a:r>
            <a:r>
              <a:rPr lang="en-US" baseline="0">
                <a:latin typeface="Segoe"/>
              </a:rPr>
              <a:t> </a:t>
            </a:r>
            <a:r>
              <a:rPr lang="en-US" sz="1200" kern="1200">
                <a:solidFill>
                  <a:schemeClr val="tx1">
                    <a:tint val="75000"/>
                  </a:schemeClr>
                </a:solidFill>
                <a:latin typeface="Segoe"/>
                <a:ea typeface="+mn-ea"/>
                <a:cs typeface="+mn-cs"/>
              </a:rPr>
              <a:t>Elementary</a:t>
            </a:r>
            <a:r>
              <a:rPr lang="en-US" baseline="0">
                <a:latin typeface="Segoe"/>
              </a:rPr>
              <a:t> </a:t>
            </a:r>
            <a:r>
              <a:rPr lang="en-US" sz="1200" kern="1200">
                <a:solidFill>
                  <a:schemeClr val="tx1">
                    <a:tint val="75000"/>
                  </a:schemeClr>
                </a:solidFill>
                <a:latin typeface="Segoe"/>
                <a:ea typeface="+mn-ea"/>
                <a:cs typeface="+mn-cs"/>
              </a:rPr>
              <a:t>and</a:t>
            </a:r>
            <a:r>
              <a:rPr lang="en-US" baseline="0">
                <a:latin typeface="Segoe"/>
              </a:rPr>
              <a:t> </a:t>
            </a:r>
            <a:r>
              <a:rPr lang="en-US" sz="1200" kern="1200">
                <a:solidFill>
                  <a:schemeClr val="tx1">
                    <a:tint val="75000"/>
                  </a:schemeClr>
                </a:solidFill>
                <a:latin typeface="Segoe"/>
                <a:ea typeface="+mn-ea"/>
                <a:cs typeface="+mn-cs"/>
              </a:rPr>
              <a:t>Secondary</a:t>
            </a:r>
            <a:r>
              <a:rPr lang="en-US" baseline="0">
                <a:latin typeface="Segoe"/>
              </a:rPr>
              <a:t> </a:t>
            </a:r>
            <a:r>
              <a:rPr lang="en-US" sz="1200" kern="1200">
                <a:solidFill>
                  <a:schemeClr val="tx1">
                    <a:tint val="75000"/>
                  </a:schemeClr>
                </a:solidFill>
                <a:latin typeface="Segoe"/>
                <a:ea typeface="+mn-ea"/>
                <a:cs typeface="+mn-cs"/>
              </a:rPr>
              <a:t>Education</a:t>
            </a:r>
          </a:p>
        </p:txBody>
      </p:sp>
      <p:sp>
        <p:nvSpPr>
          <p:cNvPr id="14" name="内容占位符 2">
            <a:extLst>
              <a:ext uri="{FF2B5EF4-FFF2-40B4-BE49-F238E27FC236}">
                <a16:creationId xmlns:a16="http://schemas.microsoft.com/office/drawing/2014/main" id="{35FFD893-9645-4ABA-BC18-4957569298FB}"/>
              </a:ext>
            </a:extLst>
          </p:cNvPr>
          <p:cNvSpPr>
            <a:spLocks noGrp="1"/>
          </p:cNvSpPr>
          <p:nvPr>
            <p:ph idx="16" hasCustomPrompt="1"/>
          </p:nvPr>
        </p:nvSpPr>
        <p:spPr>
          <a:xfrm>
            <a:off x="6313713" y="2204358"/>
            <a:ext cx="5452057" cy="3799267"/>
          </a:xfrm>
        </p:spPr>
        <p:txBody>
          <a:bodyPr>
            <a:noAutofit/>
          </a:bodyPr>
          <a:lstStyle>
            <a:lvl1pPr marL="228600" indent="-228600">
              <a:lnSpc>
                <a:spcPct val="100000"/>
              </a:lnSpc>
              <a:spcAft>
                <a:spcPts val="0"/>
              </a:spcAft>
              <a:buClr>
                <a:srgbClr val="E38526"/>
              </a:buClr>
              <a:buFont typeface="Arial" panose="020B0604020202020204" pitchFamily="34" charset="0"/>
              <a:buChar char="•"/>
              <a:defRPr sz="2800" baseline="0">
                <a:solidFill>
                  <a:schemeClr val="accent1">
                    <a:lumMod val="50000"/>
                  </a:schemeClr>
                </a:solidFill>
                <a:latin typeface="Segoe UI" panose="020B0502040204020203" pitchFamily="34" charset="0"/>
                <a:cs typeface="Segoe UI" panose="020B0502040204020203" pitchFamily="34" charset="0"/>
              </a:defRPr>
            </a:lvl1pPr>
            <a:lvl2pPr marL="685800" indent="-228600">
              <a:lnSpc>
                <a:spcPct val="100000"/>
              </a:lnSpc>
              <a:spcAft>
                <a:spcPts val="0"/>
              </a:spcAft>
              <a:buClr>
                <a:srgbClr val="E38526"/>
              </a:buClr>
              <a:buFont typeface="Courier New" panose="02070309020205020404" pitchFamily="49" charset="0"/>
              <a:buChar char="o"/>
              <a:defRPr sz="2400">
                <a:solidFill>
                  <a:schemeClr val="accent1">
                    <a:lumMod val="50000"/>
                  </a:schemeClr>
                </a:solidFill>
                <a:latin typeface="Segoe UI" panose="020B0502040204020203" pitchFamily="34" charset="0"/>
                <a:cs typeface="Segoe UI" panose="020B0502040204020203" pitchFamily="34" charset="0"/>
              </a:defRPr>
            </a:lvl2pPr>
            <a:lvl3pPr marL="1143000" indent="-228600">
              <a:lnSpc>
                <a:spcPct val="100000"/>
              </a:lnSpc>
              <a:spcAft>
                <a:spcPts val="0"/>
              </a:spcAft>
              <a:buClr>
                <a:srgbClr val="E38526"/>
              </a:buClr>
              <a:buFont typeface="Wingdings" panose="05000000000000000000" pitchFamily="2" charset="2"/>
              <a:buChar char="§"/>
              <a:defRPr sz="2000">
                <a:solidFill>
                  <a:schemeClr val="accent1">
                    <a:lumMod val="50000"/>
                  </a:schemeClr>
                </a:solidFill>
                <a:latin typeface="Segoe UI" panose="020B0502040204020203" pitchFamily="34" charset="0"/>
                <a:cs typeface="Segoe UI" panose="020B0502040204020203" pitchFamily="34" charset="0"/>
              </a:defRPr>
            </a:lvl3pPr>
            <a:lvl4pPr marL="1600200" indent="-228600">
              <a:lnSpc>
                <a:spcPct val="100000"/>
              </a:lnSpc>
              <a:spcAft>
                <a:spcPts val="0"/>
              </a:spcAft>
              <a:buClr>
                <a:srgbClr val="E38526"/>
              </a:buClr>
              <a:buFont typeface="Wingdings" panose="05000000000000000000" pitchFamily="2" charset="2"/>
              <a:buChar char="Ø"/>
              <a:defRPr sz="1800">
                <a:solidFill>
                  <a:schemeClr val="accent1">
                    <a:lumMod val="50000"/>
                  </a:schemeClr>
                </a:solidFill>
                <a:latin typeface="Segoe UI" panose="020B0502040204020203" pitchFamily="34" charset="0"/>
                <a:cs typeface="Segoe UI" panose="020B0502040204020203" pitchFamily="34" charset="0"/>
              </a:defRPr>
            </a:lvl4pPr>
            <a:lvl5pPr marL="2057400" indent="-228600">
              <a:lnSpc>
                <a:spcPct val="100000"/>
              </a:lnSpc>
              <a:spcAft>
                <a:spcPts val="0"/>
              </a:spcAft>
              <a:buClr>
                <a:srgbClr val="E38526"/>
              </a:buClr>
              <a:buFont typeface="Wingdings" panose="05000000000000000000" pitchFamily="2" charset="2"/>
              <a:buChar char="v"/>
              <a:defRPr sz="1800" baseline="0">
                <a:solidFill>
                  <a:schemeClr val="accent1">
                    <a:lumMod val="50000"/>
                  </a:schemeClr>
                </a:solidFill>
                <a:latin typeface="Segoe UI" panose="020B0502040204020203" pitchFamily="34" charset="0"/>
                <a:cs typeface="Segoe UI" panose="020B0502040204020203" pitchFamily="34" charset="0"/>
              </a:defRPr>
            </a:lvl5pPr>
          </a:lstStyle>
          <a:p>
            <a:pPr lvl="0"/>
            <a:r>
              <a:rPr lang="en-US" altLang="zh-CN"/>
              <a:t>Click here to edit bullet points</a:t>
            </a:r>
            <a:endParaRPr lang="zh-CN" altLang="en-US"/>
          </a:p>
          <a:p>
            <a:pPr lvl="1"/>
            <a:r>
              <a:rPr lang="en-US" altLang="zh-CN"/>
              <a:t>Second level</a:t>
            </a:r>
            <a:endParaRPr lang="zh-CN" altLang="en-US"/>
          </a:p>
          <a:p>
            <a:pPr lvl="2"/>
            <a:r>
              <a:rPr lang="en-US" altLang="zh-CN"/>
              <a:t>Third level</a:t>
            </a:r>
            <a:endParaRPr lang="zh-CN" altLang="en-US"/>
          </a:p>
          <a:p>
            <a:pPr lvl="3"/>
            <a:r>
              <a:rPr lang="en-US" altLang="zh-CN"/>
              <a:t>Fourth level</a:t>
            </a:r>
            <a:endParaRPr lang="zh-CN" altLang="en-US"/>
          </a:p>
          <a:p>
            <a:pPr lvl="4"/>
            <a:r>
              <a:rPr lang="en-US" altLang="zh-CN"/>
              <a:t>Fifth level</a:t>
            </a:r>
            <a:endParaRPr lang="zh-CN" altLang="en-US"/>
          </a:p>
        </p:txBody>
      </p:sp>
    </p:spTree>
    <p:extLst>
      <p:ext uri="{BB962C8B-B14F-4D97-AF65-F5344CB8AC3E}">
        <p14:creationId xmlns:p14="http://schemas.microsoft.com/office/powerpoint/2010/main" val="948444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and Picture">
    <p:spTree>
      <p:nvGrpSpPr>
        <p:cNvPr id="1" name=""/>
        <p:cNvGrpSpPr/>
        <p:nvPr/>
      </p:nvGrpSpPr>
      <p:grpSpPr>
        <a:xfrm>
          <a:off x="0" y="0"/>
          <a:ext cx="0" cy="0"/>
          <a:chOff x="0" y="0"/>
          <a:chExt cx="0" cy="0"/>
        </a:xfrm>
      </p:grpSpPr>
      <p:pic>
        <p:nvPicPr>
          <p:cNvPr id="11" name="图片 8" descr="The star in the ESE logo.">
            <a:extLst>
              <a:ext uri="{FF2B5EF4-FFF2-40B4-BE49-F238E27FC236}">
                <a16:creationId xmlns:a16="http://schemas.microsoft.com/office/drawing/2014/main" id="{234F7B3A-2AAD-4113-B4B3-FCD9CEE213DA}"/>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rot="21238317">
            <a:off x="10844110" y="6132352"/>
            <a:ext cx="756578" cy="778194"/>
          </a:xfrm>
          <a:prstGeom prst="rect">
            <a:avLst/>
          </a:prstGeom>
        </p:spPr>
      </p:pic>
      <p:sp>
        <p:nvSpPr>
          <p:cNvPr id="3" name="图片占位符 2">
            <a:extLst>
              <a:ext uri="{FF2B5EF4-FFF2-40B4-BE49-F238E27FC236}">
                <a16:creationId xmlns:a16="http://schemas.microsoft.com/office/drawing/2014/main" id="{91BACC49-F766-444F-90DC-64E004B0AB1D}"/>
              </a:ext>
            </a:extLst>
          </p:cNvPr>
          <p:cNvSpPr>
            <a:spLocks noGrp="1"/>
          </p:cNvSpPr>
          <p:nvPr>
            <p:ph type="pic" idx="1"/>
          </p:nvPr>
        </p:nvSpPr>
        <p:spPr>
          <a:xfrm>
            <a:off x="5183188" y="1346882"/>
            <a:ext cx="6172200" cy="4514168"/>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zh-CN"/>
              <a:t>Click icon to add picture</a:t>
            </a:r>
            <a:endParaRPr lang="zh-CN" altLang="en-US"/>
          </a:p>
        </p:txBody>
      </p:sp>
      <p:sp>
        <p:nvSpPr>
          <p:cNvPr id="4" name="文本占位符 3">
            <a:extLst>
              <a:ext uri="{FF2B5EF4-FFF2-40B4-BE49-F238E27FC236}">
                <a16:creationId xmlns:a16="http://schemas.microsoft.com/office/drawing/2014/main" id="{53551CA8-3893-4798-AD18-62C5C646C8C2}"/>
              </a:ext>
            </a:extLst>
          </p:cNvPr>
          <p:cNvSpPr>
            <a:spLocks noGrp="1"/>
          </p:cNvSpPr>
          <p:nvPr>
            <p:ph type="body" sz="half" idx="2" hasCustomPrompt="1"/>
          </p:nvPr>
        </p:nvSpPr>
        <p:spPr>
          <a:xfrm>
            <a:off x="839788" y="2737304"/>
            <a:ext cx="3932237" cy="3131683"/>
          </a:xfrm>
        </p:spPr>
        <p:txBody>
          <a:bodyPr>
            <a:noAutofit/>
          </a:bodyPr>
          <a:lstStyle>
            <a:lvl1pPr marL="0" indent="0">
              <a:lnSpc>
                <a:spcPct val="100000"/>
              </a:lnSpc>
              <a:spcBef>
                <a:spcPts val="0"/>
              </a:spcBef>
              <a:buNone/>
              <a:defRPr sz="2400" baseline="0">
                <a:solidFill>
                  <a:schemeClr val="accent1">
                    <a:lumMod val="50000"/>
                  </a:schemeClr>
                </a:solidFill>
                <a:latin typeface="Segoe UI" panose="020B0502040204020203" pitchFamily="34" charset="0"/>
                <a:cs typeface="Segoe UI" panose="020B0502040204020203"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ltLang="zh-CN"/>
              <a:t>Click here to edit Text</a:t>
            </a:r>
            <a:endParaRPr lang="zh-CN" altLang="en-US"/>
          </a:p>
        </p:txBody>
      </p:sp>
      <p:sp>
        <p:nvSpPr>
          <p:cNvPr id="7" name="灯片编号占位符 6">
            <a:extLst>
              <a:ext uri="{FF2B5EF4-FFF2-40B4-BE49-F238E27FC236}">
                <a16:creationId xmlns:a16="http://schemas.microsoft.com/office/drawing/2014/main" id="{6789AAC3-A063-423A-AB89-4EC9283B8AE1}"/>
              </a:ext>
            </a:extLst>
          </p:cNvPr>
          <p:cNvSpPr>
            <a:spLocks noGrp="1"/>
          </p:cNvSpPr>
          <p:nvPr>
            <p:ph type="sldNum" sz="quarter" idx="12"/>
          </p:nvPr>
        </p:nvSpPr>
        <p:spPr/>
        <p:txBody>
          <a:bodyPr/>
          <a:lstStyle>
            <a:lvl1pPr>
              <a:defRPr>
                <a:solidFill>
                  <a:schemeClr val="tx1"/>
                </a:solidFill>
              </a:defRPr>
            </a:lvl1pPr>
          </a:lstStyle>
          <a:p>
            <a:fld id="{FF27229C-EC7B-4063-A33B-28A5E87E32ED}" type="slidenum">
              <a:rPr lang="zh-CN" altLang="en-US" smtClean="0"/>
              <a:pPr/>
              <a:t>‹#›</a:t>
            </a:fld>
            <a:endParaRPr lang="zh-CN" altLang="en-US"/>
          </a:p>
        </p:txBody>
      </p:sp>
      <p:sp>
        <p:nvSpPr>
          <p:cNvPr id="8" name="矩形 6" descr="Colored background box.">
            <a:extLst>
              <a:ext uri="{FF2B5EF4-FFF2-40B4-BE49-F238E27FC236}">
                <a16:creationId xmlns:a16="http://schemas.microsoft.com/office/drawing/2014/main" id="{A875BDB0-8CE9-4FCF-818B-C21A2BF5A21B}"/>
              </a:ext>
            </a:extLst>
          </p:cNvPr>
          <p:cNvSpPr/>
          <p:nvPr userDrawn="1"/>
        </p:nvSpPr>
        <p:spPr>
          <a:xfrm>
            <a:off x="0" y="212726"/>
            <a:ext cx="250371" cy="832304"/>
          </a:xfrm>
          <a:prstGeom prst="rect">
            <a:avLst/>
          </a:prstGeom>
          <a:solidFill>
            <a:srgbClr val="E385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8" descr="Colored background box.">
            <a:extLst>
              <a:ext uri="{FF2B5EF4-FFF2-40B4-BE49-F238E27FC236}">
                <a16:creationId xmlns:a16="http://schemas.microsoft.com/office/drawing/2014/main" id="{5DF00629-F578-459E-B808-C056CC098EE1}"/>
              </a:ext>
            </a:extLst>
          </p:cNvPr>
          <p:cNvSpPr/>
          <p:nvPr userDrawn="1"/>
        </p:nvSpPr>
        <p:spPr>
          <a:xfrm>
            <a:off x="435429" y="212727"/>
            <a:ext cx="11756571" cy="832304"/>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Title 20"/>
          <p:cNvSpPr>
            <a:spLocks noGrp="1"/>
          </p:cNvSpPr>
          <p:nvPr>
            <p:ph type="title"/>
          </p:nvPr>
        </p:nvSpPr>
        <p:spPr>
          <a:xfrm>
            <a:off x="567743" y="357819"/>
            <a:ext cx="11370972" cy="552324"/>
          </a:xfrm>
        </p:spPr>
        <p:txBody>
          <a:bodyPr>
            <a:noAutofit/>
          </a:bodyPr>
          <a:lstStyle>
            <a:lvl1pPr>
              <a:defRPr lang="en-US" sz="3000" kern="1200" baseline="0" dirty="0">
                <a:solidFill>
                  <a:schemeClr val="bg1"/>
                </a:solidFill>
                <a:latin typeface="Segoe UI Semibold" panose="020B0702040204020203" pitchFamily="34" charset="0"/>
                <a:ea typeface="+mj-ea"/>
                <a:cs typeface="Segoe UI Semibold" panose="020B0702040204020203" pitchFamily="34" charset="0"/>
              </a:defRPr>
            </a:lvl1pPr>
          </a:lstStyle>
          <a:p>
            <a:r>
              <a:rPr lang="en-US"/>
              <a:t>Click to edit Master title style</a:t>
            </a:r>
          </a:p>
        </p:txBody>
      </p:sp>
      <p:sp>
        <p:nvSpPr>
          <p:cNvPr id="22" name="文本占位符 3">
            <a:extLst>
              <a:ext uri="{FF2B5EF4-FFF2-40B4-BE49-F238E27FC236}">
                <a16:creationId xmlns:a16="http://schemas.microsoft.com/office/drawing/2014/main" id="{53551CA8-3893-4798-AD18-62C5C646C8C2}"/>
              </a:ext>
            </a:extLst>
          </p:cNvPr>
          <p:cNvSpPr>
            <a:spLocks noGrp="1"/>
          </p:cNvSpPr>
          <p:nvPr>
            <p:ph type="body" sz="half" idx="13" hasCustomPrompt="1"/>
          </p:nvPr>
        </p:nvSpPr>
        <p:spPr>
          <a:xfrm>
            <a:off x="839788" y="1346883"/>
            <a:ext cx="3932237" cy="1255534"/>
          </a:xfrm>
        </p:spPr>
        <p:txBody>
          <a:bodyPr>
            <a:noAutofit/>
          </a:bodyPr>
          <a:lstStyle>
            <a:lvl1pPr marL="0" indent="0">
              <a:buNone/>
              <a:defRPr sz="2800" b="1" baseline="0">
                <a:solidFill>
                  <a:schemeClr val="accent1">
                    <a:lumMod val="50000"/>
                  </a:schemeClr>
                </a:solidFill>
                <a:latin typeface="Segoe UI" panose="020B0502040204020203" pitchFamily="34" charset="0"/>
                <a:cs typeface="Segoe UI" panose="020B0502040204020203"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ltLang="zh-CN"/>
              <a:t>Click here to edit subtitle</a:t>
            </a:r>
            <a:endParaRPr lang="zh-CN" altLang="en-US"/>
          </a:p>
        </p:txBody>
      </p:sp>
      <p:sp>
        <p:nvSpPr>
          <p:cNvPr id="16" name="TextBox 15"/>
          <p:cNvSpPr txBox="1"/>
          <p:nvPr userDrawn="1"/>
        </p:nvSpPr>
        <p:spPr>
          <a:xfrm>
            <a:off x="250371" y="6352143"/>
            <a:ext cx="7713372" cy="369332"/>
          </a:xfrm>
          <a:prstGeom prst="rect">
            <a:avLst/>
          </a:prstGeom>
          <a:noFill/>
        </p:spPr>
        <p:txBody>
          <a:bodyPr wrap="square" rtlCol="0" anchor="ctr" anchorCtr="0">
            <a:noAutofit/>
          </a:bodyPr>
          <a:lstStyle/>
          <a:p>
            <a:r>
              <a:rPr lang="en-US" sz="1200" kern="1200">
                <a:solidFill>
                  <a:schemeClr val="tx1">
                    <a:tint val="75000"/>
                  </a:schemeClr>
                </a:solidFill>
                <a:latin typeface="Segoe"/>
                <a:ea typeface="+mn-ea"/>
                <a:cs typeface="+mn-cs"/>
              </a:rPr>
              <a:t>Massachusetts Department of</a:t>
            </a:r>
            <a:r>
              <a:rPr lang="en-US" baseline="0">
                <a:latin typeface="Segoe"/>
              </a:rPr>
              <a:t> </a:t>
            </a:r>
            <a:r>
              <a:rPr lang="en-US" sz="1200" kern="1200">
                <a:solidFill>
                  <a:schemeClr val="tx1">
                    <a:tint val="75000"/>
                  </a:schemeClr>
                </a:solidFill>
                <a:latin typeface="Segoe"/>
                <a:ea typeface="+mn-ea"/>
                <a:cs typeface="+mn-cs"/>
              </a:rPr>
              <a:t>Elementary</a:t>
            </a:r>
            <a:r>
              <a:rPr lang="en-US" baseline="0">
                <a:latin typeface="Segoe"/>
              </a:rPr>
              <a:t> </a:t>
            </a:r>
            <a:r>
              <a:rPr lang="en-US" sz="1200" kern="1200">
                <a:solidFill>
                  <a:schemeClr val="tx1">
                    <a:tint val="75000"/>
                  </a:schemeClr>
                </a:solidFill>
                <a:latin typeface="Segoe"/>
                <a:ea typeface="+mn-ea"/>
                <a:cs typeface="+mn-cs"/>
              </a:rPr>
              <a:t>and</a:t>
            </a:r>
            <a:r>
              <a:rPr lang="en-US" baseline="0">
                <a:latin typeface="Segoe"/>
              </a:rPr>
              <a:t> </a:t>
            </a:r>
            <a:r>
              <a:rPr lang="en-US" sz="1200" kern="1200">
                <a:solidFill>
                  <a:schemeClr val="tx1">
                    <a:tint val="75000"/>
                  </a:schemeClr>
                </a:solidFill>
                <a:latin typeface="Segoe"/>
                <a:ea typeface="+mn-ea"/>
                <a:cs typeface="+mn-cs"/>
              </a:rPr>
              <a:t>Secondary</a:t>
            </a:r>
            <a:r>
              <a:rPr lang="en-US" baseline="0">
                <a:latin typeface="Segoe"/>
              </a:rPr>
              <a:t> </a:t>
            </a:r>
            <a:r>
              <a:rPr lang="en-US" sz="1200" kern="1200">
                <a:solidFill>
                  <a:schemeClr val="tx1">
                    <a:tint val="75000"/>
                  </a:schemeClr>
                </a:solidFill>
                <a:latin typeface="Segoe"/>
                <a:ea typeface="+mn-ea"/>
                <a:cs typeface="+mn-cs"/>
              </a:rPr>
              <a:t>Education</a:t>
            </a:r>
          </a:p>
        </p:txBody>
      </p:sp>
    </p:spTree>
    <p:extLst>
      <p:ext uri="{BB962C8B-B14F-4D97-AF65-F5344CB8AC3E}">
        <p14:creationId xmlns:p14="http://schemas.microsoft.com/office/powerpoint/2010/main" val="258027306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Blank">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73070123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标题占位符 1">
            <a:extLst>
              <a:ext uri="{FF2B5EF4-FFF2-40B4-BE49-F238E27FC236}">
                <a16:creationId xmlns:a16="http://schemas.microsoft.com/office/drawing/2014/main" id="{713B8FF0-B949-418A-B884-7856ED3FF03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Autofit/>
          </a:bodyPr>
          <a:lstStyle/>
          <a:p>
            <a:r>
              <a:rPr lang="en-US" altLang="zh-CN"/>
              <a:t>Click here to edit master title</a:t>
            </a:r>
            <a:endParaRPr lang="zh-CN" altLang="en-US"/>
          </a:p>
        </p:txBody>
      </p:sp>
      <p:sp>
        <p:nvSpPr>
          <p:cNvPr id="3" name="文本占位符 2">
            <a:extLst>
              <a:ext uri="{FF2B5EF4-FFF2-40B4-BE49-F238E27FC236}">
                <a16:creationId xmlns:a16="http://schemas.microsoft.com/office/drawing/2014/main" id="{4D3B3FFB-82AC-4EC9-A398-722C2D7E7627}"/>
              </a:ext>
            </a:extLst>
          </p:cNvPr>
          <p:cNvSpPr>
            <a:spLocks noGrp="1"/>
          </p:cNvSpPr>
          <p:nvPr>
            <p:ph type="body" idx="1"/>
          </p:nvPr>
        </p:nvSpPr>
        <p:spPr>
          <a:xfrm>
            <a:off x="838200" y="1825625"/>
            <a:ext cx="10515600" cy="4351338"/>
          </a:xfrm>
          <a:prstGeom prst="rect">
            <a:avLst/>
          </a:prstGeom>
        </p:spPr>
        <p:txBody>
          <a:bodyPr vert="horz" lIns="91440" tIns="45720" rIns="91440" bIns="45720" rtlCol="0">
            <a:noAutofit/>
          </a:bodyPr>
          <a:lstStyle/>
          <a:p>
            <a:pPr lvl="0"/>
            <a:r>
              <a:rPr lang="en-US" altLang="zh-CN"/>
              <a:t>Click here to edit text</a:t>
            </a:r>
            <a:endParaRPr lang="zh-CN" altLang="en-US"/>
          </a:p>
          <a:p>
            <a:pPr lvl="1"/>
            <a:r>
              <a:rPr lang="en-US" altLang="zh-CN"/>
              <a:t>Second level</a:t>
            </a:r>
            <a:endParaRPr lang="zh-CN" altLang="en-US"/>
          </a:p>
          <a:p>
            <a:pPr lvl="2"/>
            <a:r>
              <a:rPr lang="en-US" altLang="zh-CN"/>
              <a:t>Third level</a:t>
            </a:r>
            <a:endParaRPr lang="zh-CN" altLang="en-US"/>
          </a:p>
          <a:p>
            <a:pPr lvl="3"/>
            <a:r>
              <a:rPr lang="en-US" altLang="zh-CN"/>
              <a:t>Forth level</a:t>
            </a:r>
            <a:endParaRPr lang="zh-CN" altLang="en-US"/>
          </a:p>
          <a:p>
            <a:pPr lvl="4"/>
            <a:r>
              <a:rPr lang="en-US" altLang="zh-CN"/>
              <a:t>Fifth level</a:t>
            </a:r>
            <a:endParaRPr lang="zh-CN" altLang="en-US"/>
          </a:p>
        </p:txBody>
      </p:sp>
      <p:sp>
        <p:nvSpPr>
          <p:cNvPr id="4" name="日期占位符 3">
            <a:extLst>
              <a:ext uri="{FF2B5EF4-FFF2-40B4-BE49-F238E27FC236}">
                <a16:creationId xmlns:a16="http://schemas.microsoft.com/office/drawing/2014/main" id="{61977E61-00A2-43A0-9328-9D066838A9B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24668EC-92F0-4572-9577-023BA49E05D2}" type="datetime1">
              <a:rPr lang="en-US" altLang="zh-CN" smtClean="0"/>
              <a:pPr/>
              <a:t>8/15/2022</a:t>
            </a:fld>
            <a:endParaRPr lang="zh-CN" altLang="en-US"/>
          </a:p>
        </p:txBody>
      </p:sp>
      <p:sp>
        <p:nvSpPr>
          <p:cNvPr id="5" name="页脚占位符 4">
            <a:extLst>
              <a:ext uri="{FF2B5EF4-FFF2-40B4-BE49-F238E27FC236}">
                <a16:creationId xmlns:a16="http://schemas.microsoft.com/office/drawing/2014/main" id="{EC850DC4-B6F4-4C90-A6C9-8DF7DE7F5EB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a:extLst>
              <a:ext uri="{FF2B5EF4-FFF2-40B4-BE49-F238E27FC236}">
                <a16:creationId xmlns:a16="http://schemas.microsoft.com/office/drawing/2014/main" id="{5C65AC83-998D-49FC-8885-4FB383A9372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F27229C-EC7B-4063-A33B-28A5E87E32ED}" type="slidenum">
              <a:rPr lang="zh-CN" altLang="en-US" smtClean="0"/>
              <a:pPr/>
              <a:t>‹#›</a:t>
            </a:fld>
            <a:endParaRPr lang="zh-CN" altLang="en-US"/>
          </a:p>
        </p:txBody>
      </p:sp>
    </p:spTree>
    <p:extLst>
      <p:ext uri="{BB962C8B-B14F-4D97-AF65-F5344CB8AC3E}">
        <p14:creationId xmlns:p14="http://schemas.microsoft.com/office/powerpoint/2010/main" val="1578416296"/>
      </p:ext>
    </p:extLst>
  </p:cSld>
  <p:clrMap bg1="lt1" tx1="dk1" bg2="lt2" tx2="dk2" accent1="accent1" accent2="accent2" accent3="accent3" accent4="accent4" accent5="accent5" accent6="accent6" hlink="hlink" folHlink="folHlink"/>
  <p:sldLayoutIdLst>
    <p:sldLayoutId id="2147483649" r:id="rId1"/>
    <p:sldLayoutId id="2147483665" r:id="rId2"/>
    <p:sldLayoutId id="2147483655" r:id="rId3"/>
    <p:sldLayoutId id="2147483661" r:id="rId4"/>
    <p:sldLayoutId id="2147483660" r:id="rId5"/>
    <p:sldLayoutId id="2147483664" r:id="rId6"/>
    <p:sldLayoutId id="2147483652" r:id="rId7"/>
    <p:sldLayoutId id="2147483657" r:id="rId8"/>
    <p:sldLayoutId id="2147483654" r:id="rId9"/>
    <p:sldLayoutId id="2147483663" r:id="rId10"/>
    <p:sldLayoutId id="2147483662" r:id="rId11"/>
  </p:sldLayoutIdLst>
  <p:hf hdr="0"/>
  <p:txStyles>
    <p:titleStyle>
      <a:lvl1pPr algn="l" defTabSz="914400" rtl="0" eaLnBrk="1" latinLnBrk="0" hangingPunct="1">
        <a:lnSpc>
          <a:spcPct val="90000"/>
        </a:lnSpc>
        <a:spcBef>
          <a:spcPct val="0"/>
        </a:spcBef>
        <a:buNone/>
        <a:defRPr sz="3000" kern="1200" baseline="0">
          <a:solidFill>
            <a:schemeClr val="tx1"/>
          </a:solidFill>
          <a:latin typeface="Segoe UI Semibold" panose="020B0702040204020203" pitchFamily="34" charset="0"/>
          <a:ea typeface="+mj-ea"/>
          <a:cs typeface="Segoe UI Semibold" panose="020B0702040204020203" pitchFamily="34" charset="0"/>
        </a:defRPr>
      </a:lvl1pPr>
    </p:titleStyle>
    <p:bodyStyle>
      <a:lvl1pPr marL="228600" indent="-228600" algn="l" defTabSz="914400" rtl="0" eaLnBrk="1" latinLnBrk="0" hangingPunct="1">
        <a:lnSpc>
          <a:spcPct val="90000"/>
        </a:lnSpc>
        <a:spcBef>
          <a:spcPts val="1000"/>
        </a:spcBef>
        <a:buClr>
          <a:srgbClr val="E38526"/>
        </a:buClr>
        <a:buFont typeface="Arial" panose="020B0604020202020204" pitchFamily="34" charset="0"/>
        <a:buChar char="•"/>
        <a:defRPr sz="3200" kern="1200" baseline="0">
          <a:solidFill>
            <a:schemeClr val="accent1">
              <a:lumMod val="50000"/>
            </a:schemeClr>
          </a:solidFill>
          <a:latin typeface="Segoe UI" panose="020B0502040204020203" pitchFamily="34" charset="0"/>
          <a:ea typeface="+mn-ea"/>
          <a:cs typeface="Segoe UI" panose="020B0502040204020203" pitchFamily="34" charset="0"/>
        </a:defRPr>
      </a:lvl1pPr>
      <a:lvl2pPr marL="736600" indent="-279400" algn="l" defTabSz="914400" rtl="0" eaLnBrk="1" latinLnBrk="0" hangingPunct="1">
        <a:lnSpc>
          <a:spcPct val="90000"/>
        </a:lnSpc>
        <a:spcBef>
          <a:spcPts val="500"/>
        </a:spcBef>
        <a:buClr>
          <a:srgbClr val="E38526"/>
        </a:buClr>
        <a:buFont typeface="Courier New" panose="02070309020205020404" pitchFamily="49" charset="0"/>
        <a:buChar char="o"/>
        <a:defRPr sz="2800" kern="1200">
          <a:solidFill>
            <a:schemeClr val="accent1">
              <a:lumMod val="50000"/>
            </a:schemeClr>
          </a:solidFill>
          <a:latin typeface="Segoe UI" panose="020B0502040204020203" pitchFamily="34" charset="0"/>
          <a:ea typeface="+mn-ea"/>
          <a:cs typeface="Segoe UI" panose="020B0502040204020203" pitchFamily="34" charset="0"/>
        </a:defRPr>
      </a:lvl2pPr>
      <a:lvl3pPr marL="1143000" indent="-228600" algn="l" defTabSz="914400" rtl="0" eaLnBrk="1" latinLnBrk="0" hangingPunct="1">
        <a:lnSpc>
          <a:spcPct val="90000"/>
        </a:lnSpc>
        <a:spcBef>
          <a:spcPts val="500"/>
        </a:spcBef>
        <a:buClr>
          <a:srgbClr val="E38526"/>
        </a:buClr>
        <a:buFont typeface="Wingdings" panose="05000000000000000000" pitchFamily="2" charset="2"/>
        <a:buChar char="§"/>
        <a:defRPr sz="2400" kern="1200">
          <a:solidFill>
            <a:schemeClr val="accent1">
              <a:lumMod val="50000"/>
            </a:schemeClr>
          </a:solidFill>
          <a:latin typeface="Segoe UI" panose="020B0502040204020203" pitchFamily="34" charset="0"/>
          <a:ea typeface="+mn-ea"/>
          <a:cs typeface="Segoe UI" panose="020B0502040204020203" pitchFamily="34" charset="0"/>
        </a:defRPr>
      </a:lvl3pPr>
      <a:lvl4pPr marL="1651000" indent="-279400" algn="l" defTabSz="914400" rtl="0" eaLnBrk="1" latinLnBrk="0" hangingPunct="1">
        <a:lnSpc>
          <a:spcPct val="90000"/>
        </a:lnSpc>
        <a:spcBef>
          <a:spcPts val="500"/>
        </a:spcBef>
        <a:buClr>
          <a:srgbClr val="E38526"/>
        </a:buClr>
        <a:buFont typeface="Wingdings" panose="05000000000000000000" pitchFamily="2" charset="2"/>
        <a:buChar char="Ø"/>
        <a:defRPr sz="2000" kern="1200">
          <a:solidFill>
            <a:schemeClr val="accent1">
              <a:lumMod val="50000"/>
            </a:schemeClr>
          </a:solidFill>
          <a:latin typeface="Segoe UI" panose="020B0502040204020203" pitchFamily="34" charset="0"/>
          <a:ea typeface="+mn-ea"/>
          <a:cs typeface="Segoe UI" panose="020B0502040204020203" pitchFamily="34" charset="0"/>
        </a:defRPr>
      </a:lvl4pPr>
      <a:lvl5pPr marL="2116138" indent="-287338" algn="l" defTabSz="914400" rtl="0" eaLnBrk="1" latinLnBrk="0" hangingPunct="1">
        <a:lnSpc>
          <a:spcPct val="90000"/>
        </a:lnSpc>
        <a:spcBef>
          <a:spcPts val="500"/>
        </a:spcBef>
        <a:buClr>
          <a:srgbClr val="E38526"/>
        </a:buClr>
        <a:buFont typeface="Wingdings" panose="05000000000000000000" pitchFamily="2" charset="2"/>
        <a:buChar char="v"/>
        <a:defRPr sz="2000" kern="1200">
          <a:solidFill>
            <a:schemeClr val="accent1">
              <a:lumMod val="50000"/>
            </a:schemeClr>
          </a:solidFill>
          <a:latin typeface="Segoe UI" panose="020B0502040204020203" pitchFamily="34" charset="0"/>
          <a:ea typeface="+mn-ea"/>
          <a:cs typeface="Segoe UI" panose="020B050204020402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hyperlink" Target="http://www.doe.mass.edu/mcasappeals/filing/" TargetMode="External"/><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415043" y="2402813"/>
            <a:ext cx="6678954" cy="1656272"/>
          </a:xfrm>
        </p:spPr>
        <p:txBody>
          <a:bodyPr/>
          <a:lstStyle/>
          <a:p>
            <a:r>
              <a:rPr lang="en-US" sz="3600" dirty="0">
                <a:latin typeface="Segoe SemiBold" panose="020B0703040204020203" pitchFamily="34" charset="0"/>
              </a:rPr>
              <a:t>Competency Determination Regulations </a:t>
            </a:r>
            <a:br>
              <a:rPr lang="en-US" sz="3600" dirty="0">
                <a:latin typeface="Segoe SemiBold" panose="020B0703040204020203" pitchFamily="34" charset="0"/>
              </a:rPr>
            </a:br>
            <a:br>
              <a:rPr lang="en-US" sz="3600" dirty="0">
                <a:latin typeface="Segoe SemiBold" panose="020B0703040204020203" pitchFamily="34" charset="0"/>
              </a:rPr>
            </a:br>
            <a:r>
              <a:rPr lang="en-US" sz="3600" dirty="0">
                <a:latin typeface="Segoe SemiBold" panose="020B0703040204020203" pitchFamily="34" charset="0"/>
              </a:rPr>
              <a:t>August 2022</a:t>
            </a:r>
            <a:endParaRPr lang="en-US" sz="3600"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439754-76B3-4DF1-9568-3F9B23182496}"/>
              </a:ext>
            </a:extLst>
          </p:cNvPr>
          <p:cNvSpPr>
            <a:spLocks noGrp="1"/>
          </p:cNvSpPr>
          <p:nvPr>
            <p:ph type="title"/>
          </p:nvPr>
        </p:nvSpPr>
        <p:spPr/>
        <p:txBody>
          <a:bodyPr/>
          <a:lstStyle/>
          <a:p>
            <a:r>
              <a:rPr lang="en-US"/>
              <a:t>Historical Timeline of the CD – Milestones </a:t>
            </a:r>
          </a:p>
        </p:txBody>
      </p:sp>
      <p:graphicFrame>
        <p:nvGraphicFramePr>
          <p:cNvPr id="5" name="Table 5">
            <a:extLst>
              <a:ext uri="{FF2B5EF4-FFF2-40B4-BE49-F238E27FC236}">
                <a16:creationId xmlns:a16="http://schemas.microsoft.com/office/drawing/2014/main" id="{847EFA1A-665E-4CD7-9396-FA3101BF05AF}"/>
              </a:ext>
            </a:extLst>
          </p:cNvPr>
          <p:cNvGraphicFramePr>
            <a:graphicFrameLocks noGrp="1"/>
          </p:cNvGraphicFramePr>
          <p:nvPr>
            <p:ph idx="1"/>
            <p:extLst>
              <p:ext uri="{D42A27DB-BD31-4B8C-83A1-F6EECF244321}">
                <p14:modId xmlns:p14="http://schemas.microsoft.com/office/powerpoint/2010/main" val="1234437250"/>
              </p:ext>
            </p:extLst>
          </p:nvPr>
        </p:nvGraphicFramePr>
        <p:xfrm>
          <a:off x="411163" y="1160466"/>
          <a:ext cx="11369674" cy="4915338"/>
        </p:xfrm>
        <a:graphic>
          <a:graphicData uri="http://schemas.openxmlformats.org/drawingml/2006/table">
            <a:tbl>
              <a:tblPr bandRow="1">
                <a:tableStyleId>{5C22544A-7EE6-4342-B048-85BDC9FD1C3A}</a:tableStyleId>
              </a:tblPr>
              <a:tblGrid>
                <a:gridCol w="1377921">
                  <a:extLst>
                    <a:ext uri="{9D8B030D-6E8A-4147-A177-3AD203B41FA5}">
                      <a16:colId xmlns:a16="http://schemas.microsoft.com/office/drawing/2014/main" val="550521252"/>
                    </a:ext>
                  </a:extLst>
                </a:gridCol>
                <a:gridCol w="9991753">
                  <a:extLst>
                    <a:ext uri="{9D8B030D-6E8A-4147-A177-3AD203B41FA5}">
                      <a16:colId xmlns:a16="http://schemas.microsoft.com/office/drawing/2014/main" val="2745745302"/>
                    </a:ext>
                  </a:extLst>
                </a:gridCol>
              </a:tblGrid>
              <a:tr h="375312">
                <a:tc>
                  <a:txBody>
                    <a:bodyPr/>
                    <a:lstStyle/>
                    <a:p>
                      <a:r>
                        <a:rPr lang="en-US" sz="1600" dirty="0"/>
                        <a:t>1993</a:t>
                      </a:r>
                    </a:p>
                  </a:txBody>
                  <a:tcPr/>
                </a:tc>
                <a:tc>
                  <a:txBody>
                    <a:bodyPr/>
                    <a:lstStyle/>
                    <a:p>
                      <a:r>
                        <a:rPr lang="en-US" sz="1600" dirty="0"/>
                        <a:t>Competency Determination established by the Education Reform Act </a:t>
                      </a:r>
                    </a:p>
                  </a:txBody>
                  <a:tcPr/>
                </a:tc>
                <a:extLst>
                  <a:ext uri="{0D108BD9-81ED-4DB2-BD59-A6C34878D82A}">
                    <a16:rowId xmlns:a16="http://schemas.microsoft.com/office/drawing/2014/main" val="1296309829"/>
                  </a:ext>
                </a:extLst>
              </a:tr>
              <a:tr h="375312">
                <a:tc>
                  <a:txBody>
                    <a:bodyPr/>
                    <a:lstStyle/>
                    <a:p>
                      <a:r>
                        <a:rPr lang="en-US" sz="1600" b="0"/>
                        <a:t>1998</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0" dirty="0"/>
                        <a:t>First MCAS tests given</a:t>
                      </a:r>
                    </a:p>
                  </a:txBody>
                  <a:tcPr/>
                </a:tc>
                <a:extLst>
                  <a:ext uri="{0D108BD9-81ED-4DB2-BD59-A6C34878D82A}">
                    <a16:rowId xmlns:a16="http://schemas.microsoft.com/office/drawing/2014/main" val="3147801"/>
                  </a:ext>
                </a:extLst>
              </a:tr>
              <a:tr h="375312">
                <a:tc>
                  <a:txBody>
                    <a:bodyPr/>
                    <a:lstStyle/>
                    <a:p>
                      <a:r>
                        <a:rPr lang="en-US" sz="1600" b="0" dirty="0"/>
                        <a:t>2003</a:t>
                      </a:r>
                    </a:p>
                  </a:txBody>
                  <a:tcPr/>
                </a:tc>
                <a:tc>
                  <a:txBody>
                    <a:bodyPr/>
                    <a:lstStyle/>
                    <a:p>
                      <a:r>
                        <a:rPr lang="en-US" sz="1600" b="0" dirty="0"/>
                        <a:t>First graduating class held to the CD</a:t>
                      </a:r>
                    </a:p>
                  </a:txBody>
                  <a:tcPr/>
                </a:tc>
                <a:extLst>
                  <a:ext uri="{0D108BD9-81ED-4DB2-BD59-A6C34878D82A}">
                    <a16:rowId xmlns:a16="http://schemas.microsoft.com/office/drawing/2014/main" val="3628474361"/>
                  </a:ext>
                </a:extLst>
              </a:tr>
              <a:tr h="379290">
                <a:tc>
                  <a:txBody>
                    <a:bodyPr/>
                    <a:lstStyle/>
                    <a:p>
                      <a:r>
                        <a:rPr lang="en-US" sz="1600" b="0"/>
                        <a:t>2006</a:t>
                      </a:r>
                    </a:p>
                  </a:txBody>
                  <a:tcPr/>
                </a:tc>
                <a:tc>
                  <a:txBody>
                    <a:bodyPr/>
                    <a:lstStyle/>
                    <a:p>
                      <a:r>
                        <a:rPr lang="en-US" sz="1600" b="0" dirty="0"/>
                        <a:t>Regulations revised to add science as well as the Educational Proficiency Plan (EPP) for ELA and mathematics</a:t>
                      </a:r>
                    </a:p>
                  </a:txBody>
                  <a:tcPr/>
                </a:tc>
                <a:extLst>
                  <a:ext uri="{0D108BD9-81ED-4DB2-BD59-A6C34878D82A}">
                    <a16:rowId xmlns:a16="http://schemas.microsoft.com/office/drawing/2014/main" val="3869734947"/>
                  </a:ext>
                </a:extLst>
              </a:tr>
              <a:tr h="375312">
                <a:tc>
                  <a:txBody>
                    <a:bodyPr/>
                    <a:lstStyle/>
                    <a:p>
                      <a:r>
                        <a:rPr lang="en-US" sz="1600" b="0"/>
                        <a:t>Feb. 2018</a:t>
                      </a:r>
                    </a:p>
                  </a:txBody>
                  <a:tcPr/>
                </a:tc>
                <a:tc>
                  <a:txBody>
                    <a:bodyPr/>
                    <a:lstStyle/>
                    <a:p>
                      <a:r>
                        <a:rPr lang="en-US" sz="1600" b="0"/>
                        <a:t>Board adopts interim standard for classes of 2021 and 2022</a:t>
                      </a:r>
                    </a:p>
                  </a:txBody>
                  <a:tcPr/>
                </a:tc>
                <a:extLst>
                  <a:ext uri="{0D108BD9-81ED-4DB2-BD59-A6C34878D82A}">
                    <a16:rowId xmlns:a16="http://schemas.microsoft.com/office/drawing/2014/main" val="1988172698"/>
                  </a:ext>
                </a:extLst>
              </a:tr>
              <a:tr h="375312">
                <a:tc>
                  <a:txBody>
                    <a:bodyPr/>
                    <a:lstStyle/>
                    <a:p>
                      <a:r>
                        <a:rPr lang="en-US" sz="1600" b="1"/>
                        <a:t>Spring 2019</a:t>
                      </a:r>
                    </a:p>
                  </a:txBody>
                  <a:tcPr/>
                </a:tc>
                <a:tc>
                  <a:txBody>
                    <a:bodyPr/>
                    <a:lstStyle/>
                    <a:p>
                      <a:r>
                        <a:rPr lang="en-US" sz="1600" b="1" dirty="0"/>
                        <a:t>First administration of grade 10 next-generation tests in ELA and math</a:t>
                      </a:r>
                    </a:p>
                  </a:txBody>
                  <a:tcPr/>
                </a:tc>
                <a:extLst>
                  <a:ext uri="{0D108BD9-81ED-4DB2-BD59-A6C34878D82A}">
                    <a16:rowId xmlns:a16="http://schemas.microsoft.com/office/drawing/2014/main" val="2622921691"/>
                  </a:ext>
                </a:extLst>
              </a:tr>
              <a:tr h="375312">
                <a:tc>
                  <a:txBody>
                    <a:bodyPr/>
                    <a:lstStyle/>
                    <a:p>
                      <a:r>
                        <a:rPr lang="en-US" sz="1600" dirty="0"/>
                        <a:t>April 2020-April 2021</a:t>
                      </a:r>
                    </a:p>
                  </a:txBody>
                  <a:tcPr/>
                </a:tc>
                <a:tc>
                  <a:txBody>
                    <a:bodyPr/>
                    <a:lstStyle/>
                    <a:p>
                      <a:r>
                        <a:rPr lang="en-US" sz="1600" dirty="0"/>
                        <a:t>Board votes to allow students in certain classes to earn their CD through a modified process, in recognition of missed MCAS testing opportunities over the course of the pandemic.</a:t>
                      </a:r>
                    </a:p>
                  </a:txBody>
                  <a:tcPr/>
                </a:tc>
                <a:extLst>
                  <a:ext uri="{0D108BD9-81ED-4DB2-BD59-A6C34878D82A}">
                    <a16:rowId xmlns:a16="http://schemas.microsoft.com/office/drawing/2014/main" val="463728516"/>
                  </a:ext>
                </a:extLst>
              </a:tr>
              <a:tr h="375312">
                <a:tc>
                  <a:txBody>
                    <a:bodyPr/>
                    <a:lstStyle/>
                    <a:p>
                      <a:r>
                        <a:rPr lang="en-US" sz="1600" b="0"/>
                        <a:t>Sept 2021</a:t>
                      </a:r>
                    </a:p>
                  </a:txBody>
                  <a:tcPr/>
                </a:tc>
                <a:tc>
                  <a:txBody>
                    <a:bodyPr/>
                    <a:lstStyle/>
                    <a:p>
                      <a:r>
                        <a:rPr lang="en-US" sz="1600" b="0" dirty="0"/>
                        <a:t>Board extends interim CD standard to the classes of 2024 and 2025</a:t>
                      </a:r>
                    </a:p>
                  </a:txBody>
                  <a:tcPr/>
                </a:tc>
                <a:extLst>
                  <a:ext uri="{0D108BD9-81ED-4DB2-BD59-A6C34878D82A}">
                    <a16:rowId xmlns:a16="http://schemas.microsoft.com/office/drawing/2014/main" val="3127980240"/>
                  </a:ext>
                </a:extLst>
              </a:tr>
              <a:tr h="375312">
                <a:tc>
                  <a:txBody>
                    <a:bodyPr/>
                    <a:lstStyle/>
                    <a:p>
                      <a:r>
                        <a:rPr lang="en-US" sz="1600" b="0" dirty="0"/>
                        <a:t>2020-2022</a:t>
                      </a:r>
                    </a:p>
                  </a:txBody>
                  <a:tcPr>
                    <a:solidFill>
                      <a:schemeClr val="accent4">
                        <a:lumMod val="40000"/>
                        <a:lumOff val="6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0" dirty="0"/>
                        <a:t>Convening of CD Advisory Committee (to consider how best to align the CD</a:t>
                      </a:r>
                      <a:r>
                        <a:rPr lang="en-US" sz="1600" dirty="0"/>
                        <a:t> threshold cut scores with the achievement levels and expectations of the next-generation tests)</a:t>
                      </a:r>
                    </a:p>
                  </a:txBody>
                  <a:tcPr>
                    <a:solidFill>
                      <a:schemeClr val="accent4">
                        <a:lumMod val="40000"/>
                        <a:lumOff val="60000"/>
                      </a:schemeClr>
                    </a:solidFill>
                  </a:tcPr>
                </a:tc>
                <a:extLst>
                  <a:ext uri="{0D108BD9-81ED-4DB2-BD59-A6C34878D82A}">
                    <a16:rowId xmlns:a16="http://schemas.microsoft.com/office/drawing/2014/main" val="1576581142"/>
                  </a:ext>
                </a:extLst>
              </a:tr>
              <a:tr h="375312">
                <a:tc>
                  <a:txBody>
                    <a:bodyPr/>
                    <a:lstStyle/>
                    <a:p>
                      <a:r>
                        <a:rPr lang="en-US" sz="1600" b="0" dirty="0"/>
                        <a:t>April 2022</a:t>
                      </a:r>
                    </a:p>
                  </a:txBody>
                  <a:tcPr>
                    <a:solidFill>
                      <a:schemeClr val="accent4">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0" dirty="0"/>
                        <a:t>Board discussion of proposed changes to regulations and vote to send for public comment</a:t>
                      </a:r>
                    </a:p>
                  </a:txBody>
                  <a:tcPr>
                    <a:solidFill>
                      <a:schemeClr val="accent4">
                        <a:lumMod val="20000"/>
                        <a:lumOff val="80000"/>
                      </a:schemeClr>
                    </a:solidFill>
                  </a:tcPr>
                </a:tc>
                <a:extLst>
                  <a:ext uri="{0D108BD9-81ED-4DB2-BD59-A6C34878D82A}">
                    <a16:rowId xmlns:a16="http://schemas.microsoft.com/office/drawing/2014/main" val="191373408"/>
                  </a:ext>
                </a:extLst>
              </a:tr>
              <a:tr h="375312">
                <a:tc>
                  <a:txBody>
                    <a:bodyPr/>
                    <a:lstStyle/>
                    <a:p>
                      <a:r>
                        <a:rPr lang="en-US" sz="1600" b="0" dirty="0"/>
                        <a:t>April-June</a:t>
                      </a:r>
                    </a:p>
                  </a:txBody>
                  <a:tcPr>
                    <a:solidFill>
                      <a:srgbClr val="85C1FC"/>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0" dirty="0"/>
                        <a:t>Public comment period</a:t>
                      </a:r>
                    </a:p>
                  </a:txBody>
                  <a:tcPr>
                    <a:solidFill>
                      <a:srgbClr val="85C1FC"/>
                    </a:solidFill>
                  </a:tcPr>
                </a:tc>
                <a:extLst>
                  <a:ext uri="{0D108BD9-81ED-4DB2-BD59-A6C34878D82A}">
                    <a16:rowId xmlns:a16="http://schemas.microsoft.com/office/drawing/2014/main" val="2745886669"/>
                  </a:ext>
                </a:extLst>
              </a:tr>
              <a:tr h="375312">
                <a:tc>
                  <a:txBody>
                    <a:bodyPr/>
                    <a:lstStyle/>
                    <a:p>
                      <a:r>
                        <a:rPr lang="en-US" sz="1600" b="0" dirty="0"/>
                        <a:t>August 2022</a:t>
                      </a:r>
                    </a:p>
                  </a:txBody>
                  <a:tcPr>
                    <a:solidFill>
                      <a:schemeClr val="accent4">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0" dirty="0"/>
                        <a:t>Discussion and vote on proposed changes to regulations</a:t>
                      </a:r>
                    </a:p>
                  </a:txBody>
                  <a:tcPr>
                    <a:solidFill>
                      <a:schemeClr val="accent4">
                        <a:lumMod val="20000"/>
                        <a:lumOff val="80000"/>
                      </a:schemeClr>
                    </a:solidFill>
                  </a:tcPr>
                </a:tc>
                <a:extLst>
                  <a:ext uri="{0D108BD9-81ED-4DB2-BD59-A6C34878D82A}">
                    <a16:rowId xmlns:a16="http://schemas.microsoft.com/office/drawing/2014/main" val="24495419"/>
                  </a:ext>
                </a:extLst>
              </a:tr>
            </a:tbl>
          </a:graphicData>
        </a:graphic>
      </p:graphicFrame>
      <p:sp>
        <p:nvSpPr>
          <p:cNvPr id="4" name="Slide Number Placeholder 3">
            <a:extLst>
              <a:ext uri="{FF2B5EF4-FFF2-40B4-BE49-F238E27FC236}">
                <a16:creationId xmlns:a16="http://schemas.microsoft.com/office/drawing/2014/main" id="{CDD7D6B7-45E2-4B50-A607-E7F41CA57F46}"/>
              </a:ext>
            </a:extLst>
          </p:cNvPr>
          <p:cNvSpPr>
            <a:spLocks noGrp="1"/>
          </p:cNvSpPr>
          <p:nvPr>
            <p:ph type="sldNum" sz="quarter" idx="12"/>
          </p:nvPr>
        </p:nvSpPr>
        <p:spPr/>
        <p:txBody>
          <a:bodyPr/>
          <a:lstStyle/>
          <a:p>
            <a:fld id="{FF27229C-EC7B-4063-A33B-28A5E87E32ED}" type="slidenum">
              <a:rPr lang="zh-CN" altLang="en-US" smtClean="0"/>
              <a:pPr/>
              <a:t>2</a:t>
            </a:fld>
            <a:endParaRPr lang="zh-CN" altLang="en-US"/>
          </a:p>
        </p:txBody>
      </p:sp>
    </p:spTree>
    <p:extLst>
      <p:ext uri="{BB962C8B-B14F-4D97-AF65-F5344CB8AC3E}">
        <p14:creationId xmlns:p14="http://schemas.microsoft.com/office/powerpoint/2010/main" val="291411908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0BC6C9-4FF9-40D7-862A-C325FFAC6FCB}"/>
              </a:ext>
            </a:extLst>
          </p:cNvPr>
          <p:cNvSpPr>
            <a:spLocks noGrp="1"/>
          </p:cNvSpPr>
          <p:nvPr>
            <p:ph type="title"/>
          </p:nvPr>
        </p:nvSpPr>
        <p:spPr/>
        <p:txBody>
          <a:bodyPr/>
          <a:lstStyle/>
          <a:p>
            <a:r>
              <a:rPr lang="en-US" dirty="0"/>
              <a:t>Summary of Considerations from CD Advisory Committee</a:t>
            </a:r>
          </a:p>
        </p:txBody>
      </p:sp>
      <p:sp>
        <p:nvSpPr>
          <p:cNvPr id="3" name="Content Placeholder 2">
            <a:extLst>
              <a:ext uri="{FF2B5EF4-FFF2-40B4-BE49-F238E27FC236}">
                <a16:creationId xmlns:a16="http://schemas.microsoft.com/office/drawing/2014/main" id="{52CF46B5-DD7F-4846-AEF4-7B39C89FC877}"/>
              </a:ext>
            </a:extLst>
          </p:cNvPr>
          <p:cNvSpPr>
            <a:spLocks noGrp="1"/>
          </p:cNvSpPr>
          <p:nvPr>
            <p:ph idx="1"/>
          </p:nvPr>
        </p:nvSpPr>
        <p:spPr>
          <a:xfrm>
            <a:off x="349644" y="1306604"/>
            <a:ext cx="11492712" cy="5049746"/>
          </a:xfrm>
        </p:spPr>
        <p:txBody>
          <a:bodyPr/>
          <a:lstStyle/>
          <a:p>
            <a:pPr>
              <a:spcBef>
                <a:spcPts val="300"/>
              </a:spcBef>
              <a:spcAft>
                <a:spcPts val="300"/>
              </a:spcAft>
            </a:pPr>
            <a:r>
              <a:rPr lang="en-US" sz="2400" b="0" i="0" u="none" strike="noStrike" dirty="0">
                <a:solidFill>
                  <a:srgbClr val="000000"/>
                </a:solidFill>
                <a:effectLst/>
                <a:latin typeface="+mn-lt"/>
              </a:rPr>
              <a:t>The evidence heard by the committee underscores the importance of raising the CD standard beyond the current legacy-equivalent cuts. </a:t>
            </a:r>
          </a:p>
          <a:p>
            <a:pPr lvl="1">
              <a:spcBef>
                <a:spcPts val="300"/>
              </a:spcBef>
              <a:spcAft>
                <a:spcPts val="300"/>
              </a:spcAft>
            </a:pPr>
            <a:r>
              <a:rPr lang="en-US" sz="2000" dirty="0"/>
              <a:t>Longitudinal data shows that students who score at the current CD cuts have poor academic and earnings outcomes, including lower wages by age 30 than students who score at higher level</a:t>
            </a:r>
            <a:endParaRPr lang="en-US" sz="2000" b="0" i="0" u="none" strike="noStrike" dirty="0">
              <a:solidFill>
                <a:srgbClr val="000000"/>
              </a:solidFill>
              <a:effectLst/>
              <a:latin typeface="+mn-lt"/>
            </a:endParaRPr>
          </a:p>
          <a:p>
            <a:pPr>
              <a:spcBef>
                <a:spcPts val="300"/>
              </a:spcBef>
              <a:spcAft>
                <a:spcPts val="300"/>
              </a:spcAft>
            </a:pPr>
            <a:r>
              <a:rPr lang="en-US" sz="2400" b="0" i="0" u="none" strike="noStrike" dirty="0">
                <a:solidFill>
                  <a:srgbClr val="000000"/>
                </a:solidFill>
                <a:effectLst/>
                <a:latin typeface="+mn-lt"/>
              </a:rPr>
              <a:t>At the same time, the Commissioner and the Board must focus on: </a:t>
            </a:r>
          </a:p>
          <a:p>
            <a:pPr lvl="1">
              <a:spcBef>
                <a:spcPts val="300"/>
              </a:spcBef>
              <a:spcAft>
                <a:spcPts val="300"/>
              </a:spcAft>
            </a:pPr>
            <a:r>
              <a:rPr lang="en-US" sz="2000" i="0" dirty="0">
                <a:solidFill>
                  <a:srgbClr val="000000"/>
                </a:solidFill>
                <a:effectLst/>
                <a:latin typeface="+mn-lt"/>
              </a:rPr>
              <a:t>Creating clear and accurate messaging regarding MCAS achievement and the CD standard</a:t>
            </a:r>
          </a:p>
          <a:p>
            <a:pPr lvl="1">
              <a:spcBef>
                <a:spcPts val="300"/>
              </a:spcBef>
              <a:spcAft>
                <a:spcPts val="300"/>
              </a:spcAft>
            </a:pPr>
            <a:r>
              <a:rPr lang="en-US" sz="2000" i="0" dirty="0">
                <a:solidFill>
                  <a:srgbClr val="000000"/>
                </a:solidFill>
                <a:effectLst/>
                <a:latin typeface="+mn-lt"/>
              </a:rPr>
              <a:t>Providing </a:t>
            </a:r>
            <a:r>
              <a:rPr lang="en-US" sz="2000" i="0" strike="noStrike" dirty="0">
                <a:solidFill>
                  <a:srgbClr val="201F1E"/>
                </a:solidFill>
                <a:effectLst/>
                <a:latin typeface="+mn-lt"/>
              </a:rPr>
              <a:t>better/increased communication to schools, districts, parents, and students around pathways to the CD for students who do not meet the standard on their first attempt</a:t>
            </a:r>
          </a:p>
          <a:p>
            <a:pPr lvl="1">
              <a:spcBef>
                <a:spcPts val="300"/>
              </a:spcBef>
              <a:spcAft>
                <a:spcPts val="300"/>
              </a:spcAft>
            </a:pPr>
            <a:r>
              <a:rPr lang="en-US" sz="2000" i="0" dirty="0">
                <a:solidFill>
                  <a:srgbClr val="000000"/>
                </a:solidFill>
                <a:effectLst/>
                <a:latin typeface="+mn-lt"/>
              </a:rPr>
              <a:t>Improving the implementation of the EPP and other supports for student learning</a:t>
            </a:r>
          </a:p>
        </p:txBody>
      </p:sp>
      <p:sp>
        <p:nvSpPr>
          <p:cNvPr id="4" name="Slide Number Placeholder 3">
            <a:extLst>
              <a:ext uri="{FF2B5EF4-FFF2-40B4-BE49-F238E27FC236}">
                <a16:creationId xmlns:a16="http://schemas.microsoft.com/office/drawing/2014/main" id="{73854560-267D-4188-921D-0E7667812428}"/>
              </a:ext>
            </a:extLst>
          </p:cNvPr>
          <p:cNvSpPr>
            <a:spLocks noGrp="1"/>
          </p:cNvSpPr>
          <p:nvPr>
            <p:ph type="sldNum" sz="quarter" idx="12"/>
          </p:nvPr>
        </p:nvSpPr>
        <p:spPr/>
        <p:txBody>
          <a:bodyPr/>
          <a:lstStyle/>
          <a:p>
            <a:fld id="{FF27229C-EC7B-4063-A33B-28A5E87E32ED}" type="slidenum">
              <a:rPr lang="zh-CN" altLang="en-US" smtClean="0"/>
              <a:pPr/>
              <a:t>3</a:t>
            </a:fld>
            <a:endParaRPr lang="zh-CN" altLang="en-US"/>
          </a:p>
        </p:txBody>
      </p:sp>
    </p:spTree>
    <p:extLst>
      <p:ext uri="{BB962C8B-B14F-4D97-AF65-F5344CB8AC3E}">
        <p14:creationId xmlns:p14="http://schemas.microsoft.com/office/powerpoint/2010/main" val="33062648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1CD596-33B3-489A-8627-0F4D3DD446F9}"/>
              </a:ext>
            </a:extLst>
          </p:cNvPr>
          <p:cNvSpPr>
            <a:spLocks noGrp="1"/>
          </p:cNvSpPr>
          <p:nvPr>
            <p:ph type="title"/>
          </p:nvPr>
        </p:nvSpPr>
        <p:spPr/>
        <p:txBody>
          <a:bodyPr/>
          <a:lstStyle/>
          <a:p>
            <a:r>
              <a:rPr lang="en-US" sz="2800" dirty="0"/>
              <a:t>Proposed Updates to Regulations: Current and Proposed CD levels</a:t>
            </a:r>
          </a:p>
        </p:txBody>
      </p:sp>
      <p:sp>
        <p:nvSpPr>
          <p:cNvPr id="4" name="Slide Number Placeholder 3">
            <a:extLst>
              <a:ext uri="{FF2B5EF4-FFF2-40B4-BE49-F238E27FC236}">
                <a16:creationId xmlns:a16="http://schemas.microsoft.com/office/drawing/2014/main" id="{7E2565F3-80A9-46B1-A392-E60325DB7B5A}"/>
              </a:ext>
            </a:extLst>
          </p:cNvPr>
          <p:cNvSpPr>
            <a:spLocks noGrp="1"/>
          </p:cNvSpPr>
          <p:nvPr>
            <p:ph type="sldNum" sz="quarter" idx="12"/>
          </p:nvPr>
        </p:nvSpPr>
        <p:spPr/>
        <p:txBody>
          <a:bodyPr/>
          <a:lstStyle/>
          <a:p>
            <a:fld id="{FF27229C-EC7B-4063-A33B-28A5E87E32ED}" type="slidenum">
              <a:rPr lang="zh-CN" altLang="en-US" smtClean="0"/>
              <a:pPr/>
              <a:t>4</a:t>
            </a:fld>
            <a:endParaRPr lang="zh-CN" altLang="en-US"/>
          </a:p>
        </p:txBody>
      </p:sp>
      <p:graphicFrame>
        <p:nvGraphicFramePr>
          <p:cNvPr id="5" name="Table 5">
            <a:extLst>
              <a:ext uri="{FF2B5EF4-FFF2-40B4-BE49-F238E27FC236}">
                <a16:creationId xmlns:a16="http://schemas.microsoft.com/office/drawing/2014/main" id="{64031DA1-16E1-4901-952D-011B1DC70A0C}"/>
              </a:ext>
            </a:extLst>
          </p:cNvPr>
          <p:cNvGraphicFramePr>
            <a:graphicFrameLocks noGrp="1"/>
          </p:cNvGraphicFramePr>
          <p:nvPr>
            <p:extLst>
              <p:ext uri="{D42A27DB-BD31-4B8C-83A1-F6EECF244321}">
                <p14:modId xmlns:p14="http://schemas.microsoft.com/office/powerpoint/2010/main" val="3402145184"/>
              </p:ext>
            </p:extLst>
          </p:nvPr>
        </p:nvGraphicFramePr>
        <p:xfrm>
          <a:off x="482018" y="1620520"/>
          <a:ext cx="10319160" cy="3205480"/>
        </p:xfrm>
        <a:graphic>
          <a:graphicData uri="http://schemas.openxmlformats.org/drawingml/2006/table">
            <a:tbl>
              <a:tblPr firstRow="1" bandRow="1">
                <a:tableStyleId>{5C22544A-7EE6-4342-B048-85BDC9FD1C3A}</a:tableStyleId>
              </a:tblPr>
              <a:tblGrid>
                <a:gridCol w="2063832">
                  <a:extLst>
                    <a:ext uri="{9D8B030D-6E8A-4147-A177-3AD203B41FA5}">
                      <a16:colId xmlns:a16="http://schemas.microsoft.com/office/drawing/2014/main" val="3722564532"/>
                    </a:ext>
                  </a:extLst>
                </a:gridCol>
                <a:gridCol w="2063832">
                  <a:extLst>
                    <a:ext uri="{9D8B030D-6E8A-4147-A177-3AD203B41FA5}">
                      <a16:colId xmlns:a16="http://schemas.microsoft.com/office/drawing/2014/main" val="4023477466"/>
                    </a:ext>
                  </a:extLst>
                </a:gridCol>
                <a:gridCol w="2063832">
                  <a:extLst>
                    <a:ext uri="{9D8B030D-6E8A-4147-A177-3AD203B41FA5}">
                      <a16:colId xmlns:a16="http://schemas.microsoft.com/office/drawing/2014/main" val="1664411219"/>
                    </a:ext>
                  </a:extLst>
                </a:gridCol>
                <a:gridCol w="2063832">
                  <a:extLst>
                    <a:ext uri="{9D8B030D-6E8A-4147-A177-3AD203B41FA5}">
                      <a16:colId xmlns:a16="http://schemas.microsoft.com/office/drawing/2014/main" val="1363291428"/>
                    </a:ext>
                  </a:extLst>
                </a:gridCol>
                <a:gridCol w="2063832">
                  <a:extLst>
                    <a:ext uri="{9D8B030D-6E8A-4147-A177-3AD203B41FA5}">
                      <a16:colId xmlns:a16="http://schemas.microsoft.com/office/drawing/2014/main" val="1976885726"/>
                    </a:ext>
                  </a:extLst>
                </a:gridCol>
              </a:tblGrid>
              <a:tr h="370840">
                <a:tc>
                  <a:txBody>
                    <a:bodyPr/>
                    <a:lstStyle/>
                    <a:p>
                      <a:endParaRPr lang="en-US"/>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a:t>Current</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a:t>PROPOSED</a:t>
                      </a:r>
                    </a:p>
                  </a:txBody>
                  <a:tcPr/>
                </a:tc>
                <a:tc>
                  <a:txBody>
                    <a:bodyPr/>
                    <a:lstStyle/>
                    <a:p>
                      <a:pPr algn="ctr"/>
                      <a:r>
                        <a:rPr lang="en-US"/>
                        <a:t>Current</a:t>
                      </a:r>
                      <a:endParaRPr lang="en-US" dirty="0"/>
                    </a:p>
                  </a:txBody>
                  <a:tcPr/>
                </a:tc>
                <a:tc>
                  <a:txBody>
                    <a:bodyPr/>
                    <a:lstStyle/>
                    <a:p>
                      <a:pPr algn="ctr"/>
                      <a:r>
                        <a:rPr lang="en-US"/>
                        <a:t>PROPOSED</a:t>
                      </a:r>
                    </a:p>
                  </a:txBody>
                  <a:tcPr/>
                </a:tc>
                <a:extLst>
                  <a:ext uri="{0D108BD9-81ED-4DB2-BD59-A6C34878D82A}">
                    <a16:rowId xmlns:a16="http://schemas.microsoft.com/office/drawing/2014/main" val="3150095583"/>
                  </a:ext>
                </a:extLst>
              </a:tr>
              <a:tr h="370840">
                <a:tc>
                  <a:txBody>
                    <a:bodyPr/>
                    <a:lstStyle/>
                    <a:p>
                      <a:r>
                        <a:rPr lang="en-US">
                          <a:solidFill>
                            <a:schemeClr val="bg1"/>
                          </a:solidFill>
                        </a:rPr>
                        <a:t>Subject</a:t>
                      </a:r>
                    </a:p>
                  </a:txBody>
                  <a:tcPr>
                    <a:solidFill>
                      <a:srgbClr val="203B6A"/>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solidFill>
                            <a:schemeClr val="bg1"/>
                          </a:solidFill>
                        </a:rPr>
                        <a:t>Legacy-equivalent cut score, EPP still required for ELA &amp; math</a:t>
                      </a:r>
                    </a:p>
                  </a:txBody>
                  <a:tcPr>
                    <a:solidFill>
                      <a:srgbClr val="203B6A"/>
                    </a:solidFill>
                  </a:tcPr>
                </a:tc>
                <a:tc>
                  <a:txBody>
                    <a:bodyPr/>
                    <a:lstStyle/>
                    <a:p>
                      <a:r>
                        <a:rPr lang="en-US" dirty="0">
                          <a:solidFill>
                            <a:schemeClr val="bg1"/>
                          </a:solidFill>
                        </a:rPr>
                        <a:t>Next-generation cut score, EPP still required for ELA &amp; math</a:t>
                      </a:r>
                    </a:p>
                  </a:txBody>
                  <a:tcPr>
                    <a:solidFill>
                      <a:srgbClr val="203B6A"/>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solidFill>
                            <a:schemeClr val="bg1"/>
                          </a:solidFill>
                        </a:rPr>
                        <a:t>Legacy-equivalent cut score, no EPP required</a:t>
                      </a:r>
                    </a:p>
                  </a:txBody>
                  <a:tcPr>
                    <a:solidFill>
                      <a:srgbClr val="203B6A"/>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solidFill>
                            <a:schemeClr val="bg1"/>
                          </a:solidFill>
                        </a:rPr>
                        <a:t>Next-generation cut score, no EPP required</a:t>
                      </a:r>
                    </a:p>
                  </a:txBody>
                  <a:tcPr>
                    <a:solidFill>
                      <a:srgbClr val="203B6A"/>
                    </a:solidFill>
                  </a:tcPr>
                </a:tc>
                <a:extLst>
                  <a:ext uri="{0D108BD9-81ED-4DB2-BD59-A6C34878D82A}">
                    <a16:rowId xmlns:a16="http://schemas.microsoft.com/office/drawing/2014/main" val="3013733641"/>
                  </a:ext>
                </a:extLst>
              </a:tr>
              <a:tr h="359997">
                <a:tc>
                  <a:txBody>
                    <a:bodyPr/>
                    <a:lstStyle/>
                    <a:p>
                      <a:r>
                        <a:rPr lang="en-US"/>
                        <a:t>ELA</a:t>
                      </a:r>
                    </a:p>
                  </a:txBody>
                  <a:tcPr/>
                </a:tc>
                <a:tc>
                  <a:txBody>
                    <a:bodyPr/>
                    <a:lstStyle/>
                    <a:p>
                      <a:r>
                        <a:rPr lang="en-US"/>
                        <a:t>455</a:t>
                      </a:r>
                    </a:p>
                  </a:txBody>
                  <a:tcPr/>
                </a:tc>
                <a:tc>
                  <a:txBody>
                    <a:bodyPr/>
                    <a:lstStyle/>
                    <a:p>
                      <a:r>
                        <a:rPr lang="en-US" b="1" dirty="0"/>
                        <a:t>470</a:t>
                      </a:r>
                    </a:p>
                  </a:txBody>
                  <a:tcPr/>
                </a:tc>
                <a:tc>
                  <a:txBody>
                    <a:bodyPr/>
                    <a:lstStyle/>
                    <a:p>
                      <a:r>
                        <a:rPr lang="en-US" b="0"/>
                        <a:t>472</a:t>
                      </a:r>
                    </a:p>
                  </a:txBody>
                  <a:tcPr/>
                </a:tc>
                <a:tc>
                  <a:txBody>
                    <a:bodyPr/>
                    <a:lstStyle/>
                    <a:p>
                      <a:r>
                        <a:rPr lang="en-US" b="1"/>
                        <a:t>486</a:t>
                      </a:r>
                    </a:p>
                  </a:txBody>
                  <a:tcPr/>
                </a:tc>
                <a:extLst>
                  <a:ext uri="{0D108BD9-81ED-4DB2-BD59-A6C34878D82A}">
                    <a16:rowId xmlns:a16="http://schemas.microsoft.com/office/drawing/2014/main" val="2492670225"/>
                  </a:ext>
                </a:extLst>
              </a:tr>
              <a:tr h="0">
                <a:tc>
                  <a:txBody>
                    <a:bodyPr/>
                    <a:lstStyle/>
                    <a:p>
                      <a:r>
                        <a:rPr lang="en-US"/>
                        <a:t>Math</a:t>
                      </a:r>
                    </a:p>
                  </a:txBody>
                  <a:tcPr/>
                </a:tc>
                <a:tc>
                  <a:txBody>
                    <a:bodyPr/>
                    <a:lstStyle/>
                    <a:p>
                      <a:r>
                        <a:rPr lang="en-US"/>
                        <a:t>469</a:t>
                      </a:r>
                    </a:p>
                  </a:txBody>
                  <a:tcPr/>
                </a:tc>
                <a:tc>
                  <a:txBody>
                    <a:bodyPr/>
                    <a:lstStyle/>
                    <a:p>
                      <a:r>
                        <a:rPr lang="en-US" b="1" dirty="0"/>
                        <a:t>470</a:t>
                      </a:r>
                    </a:p>
                  </a:txBody>
                  <a:tcPr/>
                </a:tc>
                <a:tc>
                  <a:txBody>
                    <a:bodyPr/>
                    <a:lstStyle/>
                    <a:p>
                      <a:r>
                        <a:rPr lang="en-US" b="0"/>
                        <a:t>486</a:t>
                      </a:r>
                    </a:p>
                  </a:txBody>
                  <a:tcPr/>
                </a:tc>
                <a:tc>
                  <a:txBody>
                    <a:bodyPr/>
                    <a:lstStyle/>
                    <a:p>
                      <a:r>
                        <a:rPr lang="en-US" b="1"/>
                        <a:t>486</a:t>
                      </a:r>
                    </a:p>
                  </a:txBody>
                  <a:tcPr/>
                </a:tc>
                <a:extLst>
                  <a:ext uri="{0D108BD9-81ED-4DB2-BD59-A6C34878D82A}">
                    <a16:rowId xmlns:a16="http://schemas.microsoft.com/office/drawing/2014/main" val="563581793"/>
                  </a:ext>
                </a:extLst>
              </a:tr>
              <a:tr h="370840">
                <a:tc>
                  <a:txBody>
                    <a:bodyPr/>
                    <a:lstStyle/>
                    <a:p>
                      <a:r>
                        <a:rPr lang="en-US"/>
                        <a:t>STE </a:t>
                      </a:r>
                    </a:p>
                    <a:p>
                      <a:r>
                        <a:rPr lang="en-US"/>
                        <a:t>(EPP not required)</a:t>
                      </a:r>
                    </a:p>
                  </a:txBody>
                  <a:tcPr/>
                </a:tc>
                <a:tc>
                  <a:txBody>
                    <a:bodyPr/>
                    <a:lstStyle/>
                    <a:p>
                      <a:r>
                        <a:rPr lang="en-US"/>
                        <a:t>TBD following standard setting this summer</a:t>
                      </a:r>
                    </a:p>
                  </a:txBody>
                  <a:tcPr/>
                </a:tc>
                <a:tc>
                  <a:txBody>
                    <a:bodyPr/>
                    <a:lstStyle/>
                    <a:p>
                      <a:r>
                        <a:rPr lang="en-US" b="1" dirty="0"/>
                        <a:t>470</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n/a</a:t>
                      </a:r>
                    </a:p>
                  </a:txBody>
                  <a:tcPr/>
                </a:tc>
                <a:tc>
                  <a:txBody>
                    <a:bodyPr/>
                    <a:lstStyle/>
                    <a:p>
                      <a:r>
                        <a:rPr lang="en-US" b="1" dirty="0"/>
                        <a:t>n/a</a:t>
                      </a:r>
                    </a:p>
                  </a:txBody>
                  <a:tcPr/>
                </a:tc>
                <a:extLst>
                  <a:ext uri="{0D108BD9-81ED-4DB2-BD59-A6C34878D82A}">
                    <a16:rowId xmlns:a16="http://schemas.microsoft.com/office/drawing/2014/main" val="2394226402"/>
                  </a:ext>
                </a:extLst>
              </a:tr>
            </a:tbl>
          </a:graphicData>
        </a:graphic>
      </p:graphicFrame>
    </p:spTree>
    <p:extLst>
      <p:ext uri="{BB962C8B-B14F-4D97-AF65-F5344CB8AC3E}">
        <p14:creationId xmlns:p14="http://schemas.microsoft.com/office/powerpoint/2010/main" val="335289317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8675" name="Rectangle 3">
            <a:extLst>
              <a:ext uri="{FF2B5EF4-FFF2-40B4-BE49-F238E27FC236}">
                <a16:creationId xmlns:a16="http://schemas.microsoft.com/office/drawing/2014/main" id="{7B83EADF-3C7A-460C-986E-F5BEFD52CBD5}"/>
              </a:ext>
            </a:extLst>
          </p:cNvPr>
          <p:cNvSpPr>
            <a:spLocks noGrp="1" noChangeArrowheads="1"/>
          </p:cNvSpPr>
          <p:nvPr>
            <p:ph type="body" idx="1"/>
          </p:nvPr>
        </p:nvSpPr>
        <p:spPr>
          <a:xfrm>
            <a:off x="377376" y="1162496"/>
            <a:ext cx="11321137" cy="5060884"/>
          </a:xfrm>
          <a:solidFill>
            <a:schemeClr val="bg1"/>
          </a:solidFill>
        </p:spPr>
        <p:txBody>
          <a:bodyPr>
            <a:noAutofit/>
          </a:bodyPr>
          <a:lstStyle/>
          <a:p>
            <a:pPr marL="347663" indent="-347663">
              <a:spcBef>
                <a:spcPts val="600"/>
              </a:spcBef>
              <a:spcAft>
                <a:spcPts val="600"/>
              </a:spcAft>
            </a:pPr>
            <a:r>
              <a:rPr lang="en-US" altLang="en-US" dirty="0"/>
              <a:t>Ongoing and alternative opportunities for students to earn their CD, if they fail (or miss) their first attempt</a:t>
            </a:r>
          </a:p>
          <a:p>
            <a:pPr marL="1022350" lvl="1" indent="-514350">
              <a:spcBef>
                <a:spcPts val="600"/>
              </a:spcBef>
              <a:spcAft>
                <a:spcPts val="600"/>
              </a:spcAft>
              <a:buFont typeface="+mj-lt"/>
              <a:buAutoNum type="arabicPeriod"/>
            </a:pPr>
            <a:r>
              <a:rPr lang="en-US" altLang="en-US" dirty="0"/>
              <a:t>Retests</a:t>
            </a:r>
          </a:p>
          <a:p>
            <a:pPr marL="1022350" lvl="1" indent="-514350">
              <a:spcBef>
                <a:spcPts val="600"/>
              </a:spcBef>
              <a:spcAft>
                <a:spcPts val="600"/>
              </a:spcAft>
              <a:buFont typeface="+mj-lt"/>
              <a:buAutoNum type="arabicPeriod"/>
            </a:pPr>
            <a:r>
              <a:rPr lang="en-US" altLang="en-US" dirty="0"/>
              <a:t>Cohort appeals</a:t>
            </a:r>
          </a:p>
          <a:p>
            <a:pPr marL="1022350" lvl="1" indent="-514350">
              <a:spcBef>
                <a:spcPts val="600"/>
              </a:spcBef>
              <a:spcAft>
                <a:spcPts val="600"/>
              </a:spcAft>
              <a:buFont typeface="+mj-lt"/>
              <a:buAutoNum type="arabicPeriod"/>
            </a:pPr>
            <a:r>
              <a:rPr lang="en-US" altLang="en-US" dirty="0"/>
              <a:t>Competency portfolio appeals</a:t>
            </a:r>
          </a:p>
          <a:p>
            <a:pPr marL="347663" indent="-347663">
              <a:spcBef>
                <a:spcPts val="600"/>
              </a:spcBef>
              <a:spcAft>
                <a:spcPts val="600"/>
              </a:spcAft>
            </a:pPr>
            <a:r>
              <a:rPr lang="en-US" altLang="en-US" dirty="0"/>
              <a:t>Part of the MCAS program since the adoption of the CD in the early 2000s</a:t>
            </a:r>
          </a:p>
        </p:txBody>
      </p:sp>
      <p:sp>
        <p:nvSpPr>
          <p:cNvPr id="5123" name="Rectangle 2">
            <a:extLst>
              <a:ext uri="{FF2B5EF4-FFF2-40B4-BE49-F238E27FC236}">
                <a16:creationId xmlns:a16="http://schemas.microsoft.com/office/drawing/2014/main" id="{FED874AA-39F6-4AC3-8BD2-BAFB1666569B}"/>
              </a:ext>
            </a:extLst>
          </p:cNvPr>
          <p:cNvSpPr>
            <a:spLocks noGrp="1" noChangeArrowheads="1"/>
          </p:cNvSpPr>
          <p:nvPr>
            <p:ph type="title"/>
          </p:nvPr>
        </p:nvSpPr>
        <p:spPr>
          <a:xfrm>
            <a:off x="493487" y="97968"/>
            <a:ext cx="8839200" cy="914400"/>
          </a:xfrm>
        </p:spPr>
        <p:txBody>
          <a:bodyPr/>
          <a:lstStyle/>
          <a:p>
            <a:r>
              <a:rPr lang="en-US" altLang="en-US" sz="3200" dirty="0"/>
              <a:t>MCAS Retests and Appeals</a:t>
            </a:r>
          </a:p>
        </p:txBody>
      </p:sp>
      <p:sp>
        <p:nvSpPr>
          <p:cNvPr id="1031" name="Rectangle 7">
            <a:extLst>
              <a:ext uri="{FF2B5EF4-FFF2-40B4-BE49-F238E27FC236}">
                <a16:creationId xmlns:a16="http://schemas.microsoft.com/office/drawing/2014/main" id="{2296C417-5421-4BF2-9990-2726676D12EB}"/>
              </a:ext>
            </a:extLst>
          </p:cNvPr>
          <p:cNvSpPr>
            <a:spLocks noChangeArrowheads="1"/>
          </p:cNvSpPr>
          <p:nvPr/>
        </p:nvSpPr>
        <p:spPr bwMode="auto">
          <a:xfrm>
            <a:off x="9427030" y="6291942"/>
            <a:ext cx="1905000" cy="381000"/>
          </a:xfrm>
          <a:prstGeom prst="rect">
            <a:avLst/>
          </a:prstGeom>
          <a:noFill/>
          <a:ln w="9525">
            <a:noFill/>
            <a:miter lim="800000"/>
            <a:headEnd/>
            <a:tailEnd/>
          </a:ln>
          <a:effectLst/>
        </p:spPr>
        <p:txBody>
          <a:bodyPr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algn="r" eaLnBrk="1" hangingPunct="1"/>
            <a:fld id="{0CA5A278-36F3-4C10-9D65-F1C1AAD578C6}" type="slidenum">
              <a:rPr lang="en-US" altLang="en-US">
                <a:solidFill>
                  <a:srgbClr val="0000FF"/>
                </a:solidFill>
                <a:latin typeface="Georgia" panose="02040502050405020303" pitchFamily="18" charset="0"/>
              </a:rPr>
              <a:pPr algn="r" eaLnBrk="1" hangingPunct="1"/>
              <a:t>5</a:t>
            </a:fld>
            <a:endParaRPr lang="en-US" altLang="en-US" dirty="0">
              <a:solidFill>
                <a:srgbClr val="0000FF"/>
              </a:solidFill>
              <a:latin typeface="Georgia" panose="02040502050405020303" pitchFamily="18" charset="0"/>
            </a:endParaRPr>
          </a:p>
        </p:txBody>
      </p:sp>
    </p:spTree>
    <p:extLst>
      <p:ext uri="{BB962C8B-B14F-4D97-AF65-F5344CB8AC3E}">
        <p14:creationId xmlns:p14="http://schemas.microsoft.com/office/powerpoint/2010/main" val="300088772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8675" name="Rectangle 3">
            <a:extLst>
              <a:ext uri="{FF2B5EF4-FFF2-40B4-BE49-F238E27FC236}">
                <a16:creationId xmlns:a16="http://schemas.microsoft.com/office/drawing/2014/main" id="{7B83EADF-3C7A-460C-986E-F5BEFD52CBD5}"/>
              </a:ext>
            </a:extLst>
          </p:cNvPr>
          <p:cNvSpPr>
            <a:spLocks noGrp="1" noChangeArrowheads="1"/>
          </p:cNvSpPr>
          <p:nvPr>
            <p:ph type="body" idx="1"/>
          </p:nvPr>
        </p:nvSpPr>
        <p:spPr>
          <a:xfrm>
            <a:off x="377376" y="1162496"/>
            <a:ext cx="11321137" cy="5060884"/>
          </a:xfrm>
          <a:solidFill>
            <a:schemeClr val="bg1"/>
          </a:solidFill>
        </p:spPr>
        <p:txBody>
          <a:bodyPr>
            <a:noAutofit/>
          </a:bodyPr>
          <a:lstStyle/>
          <a:p>
            <a:pPr marL="347663" indent="-347663">
              <a:spcBef>
                <a:spcPts val="600"/>
              </a:spcBef>
              <a:spcAft>
                <a:spcPts val="1200"/>
              </a:spcAft>
            </a:pPr>
            <a:r>
              <a:rPr lang="en-US" altLang="en-US" sz="2800" b="1" dirty="0"/>
              <a:t>Transcript appeals </a:t>
            </a:r>
            <a:r>
              <a:rPr lang="en-US" altLang="en-US" sz="2800" dirty="0"/>
              <a:t>for students who arrive in MA schools after final retest opportunity in grade 12.</a:t>
            </a:r>
          </a:p>
          <a:p>
            <a:pPr marL="347663" indent="-347663">
              <a:spcBef>
                <a:spcPts val="600"/>
              </a:spcBef>
              <a:spcAft>
                <a:spcPts val="600"/>
              </a:spcAft>
            </a:pPr>
            <a:r>
              <a:rPr lang="en-US" altLang="en-US" sz="2800" b="1" dirty="0"/>
              <a:t>Students in military families</a:t>
            </a:r>
            <a:r>
              <a:rPr lang="en-US" altLang="en-US" sz="2800" dirty="0"/>
              <a:t> who move to Massachusetts in high school.</a:t>
            </a:r>
          </a:p>
          <a:p>
            <a:pPr marL="855663" lvl="1" indent="-347663">
              <a:spcBef>
                <a:spcPts val="600"/>
              </a:spcBef>
              <a:spcAft>
                <a:spcPts val="600"/>
              </a:spcAft>
            </a:pPr>
            <a:r>
              <a:rPr lang="en-US" altLang="en-US" sz="2400" dirty="0">
                <a:latin typeface="+mn-lt"/>
              </a:rPr>
              <a:t>Transcript of relevant courses taken in current and previous high schools</a:t>
            </a:r>
          </a:p>
          <a:p>
            <a:pPr marL="855663" lvl="1" indent="-347663">
              <a:spcBef>
                <a:spcPts val="600"/>
              </a:spcBef>
              <a:spcAft>
                <a:spcPts val="600"/>
              </a:spcAft>
            </a:pPr>
            <a:r>
              <a:rPr lang="en-US" sz="2400" dirty="0">
                <a:effectLst/>
                <a:latin typeface="+mn-lt"/>
                <a:ea typeface="Times New Roman" panose="02020603050405020304" pitchFamily="18" charset="0"/>
              </a:rPr>
              <a:t>Standardized test scores (e.g., SAT, ACT, state high school assessment, state exit exam)</a:t>
            </a:r>
          </a:p>
          <a:p>
            <a:pPr marL="855663" lvl="1" indent="-347663">
              <a:spcBef>
                <a:spcPts val="600"/>
              </a:spcBef>
              <a:spcAft>
                <a:spcPts val="600"/>
              </a:spcAft>
            </a:pPr>
            <a:r>
              <a:rPr lang="en-US" sz="2400" dirty="0">
                <a:effectLst/>
                <a:latin typeface="+mn-lt"/>
                <a:ea typeface="Times New Roman" panose="02020603050405020304" pitchFamily="18" charset="0"/>
              </a:rPr>
              <a:t>Completed </a:t>
            </a:r>
            <a:r>
              <a:rPr lang="en-US" sz="2400" u="sng" dirty="0">
                <a:solidFill>
                  <a:srgbClr val="0000FF"/>
                </a:solidFill>
                <a:effectLst/>
                <a:latin typeface="+mn-lt"/>
                <a:ea typeface="Times New Roman" panose="02020603050405020304" pitchFamily="18" charset="0"/>
                <a:hlinkClick r:id="rId3"/>
              </a:rPr>
              <a:t>cohort worksheet</a:t>
            </a:r>
            <a:r>
              <a:rPr lang="en-US" sz="2400" u="sng" dirty="0">
                <a:solidFill>
                  <a:srgbClr val="0000FF"/>
                </a:solidFill>
                <a:effectLst/>
                <a:latin typeface="+mn-lt"/>
                <a:ea typeface="Times New Roman" panose="02020603050405020304" pitchFamily="18" charset="0"/>
              </a:rPr>
              <a:t>,</a:t>
            </a:r>
            <a:r>
              <a:rPr lang="en-US" sz="2400" dirty="0">
                <a:effectLst/>
                <a:latin typeface="+mn-lt"/>
                <a:ea typeface="Times New Roman" panose="02020603050405020304" pitchFamily="18" charset="0"/>
              </a:rPr>
              <a:t> if student has taken a high school MCAS test in the subject of the appeal and completed at least two quarters of a relevant course.</a:t>
            </a:r>
          </a:p>
          <a:p>
            <a:pPr marL="855663" lvl="1" indent="-347663">
              <a:spcBef>
                <a:spcPts val="600"/>
              </a:spcBef>
              <a:spcAft>
                <a:spcPts val="600"/>
              </a:spcAft>
            </a:pPr>
            <a:r>
              <a:rPr lang="en-US" sz="2400" dirty="0">
                <a:latin typeface="+mn-lt"/>
                <a:ea typeface="Times New Roman" panose="02020603050405020304" pitchFamily="18" charset="0"/>
              </a:rPr>
              <a:t>C</a:t>
            </a:r>
            <a:r>
              <a:rPr lang="en-US" sz="2400" dirty="0">
                <a:effectLst/>
                <a:latin typeface="+mn-lt"/>
                <a:ea typeface="Times New Roman" panose="02020603050405020304" pitchFamily="18" charset="0"/>
              </a:rPr>
              <a:t>ollege acceptance letters, academic awards, scholarships</a:t>
            </a:r>
            <a:endParaRPr lang="en-US" sz="2400" dirty="0">
              <a:effectLst/>
              <a:latin typeface="+mn-lt"/>
              <a:ea typeface="Calibri" panose="020F0502020204030204" pitchFamily="34" charset="0"/>
            </a:endParaRPr>
          </a:p>
        </p:txBody>
      </p:sp>
      <p:sp>
        <p:nvSpPr>
          <p:cNvPr id="5123" name="Rectangle 2">
            <a:extLst>
              <a:ext uri="{FF2B5EF4-FFF2-40B4-BE49-F238E27FC236}">
                <a16:creationId xmlns:a16="http://schemas.microsoft.com/office/drawing/2014/main" id="{FED874AA-39F6-4AC3-8BD2-BAFB1666569B}"/>
              </a:ext>
            </a:extLst>
          </p:cNvPr>
          <p:cNvSpPr>
            <a:spLocks noGrp="1" noChangeArrowheads="1"/>
          </p:cNvSpPr>
          <p:nvPr>
            <p:ph type="title"/>
          </p:nvPr>
        </p:nvSpPr>
        <p:spPr>
          <a:xfrm>
            <a:off x="493487" y="219456"/>
            <a:ext cx="8839200" cy="792912"/>
          </a:xfrm>
        </p:spPr>
        <p:txBody>
          <a:bodyPr/>
          <a:lstStyle/>
          <a:p>
            <a:r>
              <a:rPr lang="en-US" altLang="en-US" sz="3200" dirty="0"/>
              <a:t>Additional pathways </a:t>
            </a:r>
          </a:p>
        </p:txBody>
      </p:sp>
      <p:sp>
        <p:nvSpPr>
          <p:cNvPr id="1031" name="Rectangle 7">
            <a:extLst>
              <a:ext uri="{FF2B5EF4-FFF2-40B4-BE49-F238E27FC236}">
                <a16:creationId xmlns:a16="http://schemas.microsoft.com/office/drawing/2014/main" id="{2296C417-5421-4BF2-9990-2726676D12EB}"/>
              </a:ext>
            </a:extLst>
          </p:cNvPr>
          <p:cNvSpPr>
            <a:spLocks noChangeArrowheads="1"/>
          </p:cNvSpPr>
          <p:nvPr/>
        </p:nvSpPr>
        <p:spPr bwMode="auto">
          <a:xfrm>
            <a:off x="9427030" y="6291942"/>
            <a:ext cx="1905000" cy="381000"/>
          </a:xfrm>
          <a:prstGeom prst="rect">
            <a:avLst/>
          </a:prstGeom>
          <a:noFill/>
          <a:ln w="9525">
            <a:noFill/>
            <a:miter lim="800000"/>
            <a:headEnd/>
            <a:tailEnd/>
          </a:ln>
          <a:effectLst/>
        </p:spPr>
        <p:txBody>
          <a:bodyPr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algn="r" eaLnBrk="1" hangingPunct="1"/>
            <a:fld id="{0CA5A278-36F3-4C10-9D65-F1C1AAD578C6}" type="slidenum">
              <a:rPr lang="en-US" altLang="en-US">
                <a:solidFill>
                  <a:srgbClr val="0000FF"/>
                </a:solidFill>
                <a:latin typeface="Georgia" panose="02040502050405020303" pitchFamily="18" charset="0"/>
              </a:rPr>
              <a:pPr algn="r" eaLnBrk="1" hangingPunct="1"/>
              <a:t>6</a:t>
            </a:fld>
            <a:endParaRPr lang="en-US" altLang="en-US" dirty="0">
              <a:solidFill>
                <a:srgbClr val="0000FF"/>
              </a:solidFill>
              <a:latin typeface="Georgia" panose="02040502050405020303" pitchFamily="18" charset="0"/>
            </a:endParaRPr>
          </a:p>
        </p:txBody>
      </p:sp>
    </p:spTree>
    <p:extLst>
      <p:ext uri="{BB962C8B-B14F-4D97-AF65-F5344CB8AC3E}">
        <p14:creationId xmlns:p14="http://schemas.microsoft.com/office/powerpoint/2010/main" val="315415134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F655A7-5A8C-40F4-BBD1-51D034221012}"/>
              </a:ext>
            </a:extLst>
          </p:cNvPr>
          <p:cNvSpPr>
            <a:spLocks noGrp="1"/>
          </p:cNvSpPr>
          <p:nvPr>
            <p:ph type="title"/>
          </p:nvPr>
        </p:nvSpPr>
        <p:spPr/>
        <p:txBody>
          <a:bodyPr/>
          <a:lstStyle/>
          <a:p>
            <a:r>
              <a:rPr lang="en-US" dirty="0"/>
              <a:t>Proposed Updates to Regulations: EPP </a:t>
            </a:r>
          </a:p>
        </p:txBody>
      </p:sp>
      <p:sp>
        <p:nvSpPr>
          <p:cNvPr id="3" name="Content Placeholder 2">
            <a:extLst>
              <a:ext uri="{FF2B5EF4-FFF2-40B4-BE49-F238E27FC236}">
                <a16:creationId xmlns:a16="http://schemas.microsoft.com/office/drawing/2014/main" id="{935B28D7-2283-4C64-8E76-99ACBA7CAC5F}"/>
              </a:ext>
            </a:extLst>
          </p:cNvPr>
          <p:cNvSpPr>
            <a:spLocks noGrp="1"/>
          </p:cNvSpPr>
          <p:nvPr>
            <p:ph idx="1"/>
          </p:nvPr>
        </p:nvSpPr>
        <p:spPr/>
        <p:txBody>
          <a:bodyPr/>
          <a:lstStyle/>
          <a:p>
            <a:pPr algn="l">
              <a:spcBef>
                <a:spcPts val="600"/>
              </a:spcBef>
              <a:spcAft>
                <a:spcPts val="600"/>
              </a:spcAft>
            </a:pPr>
            <a:r>
              <a:rPr lang="en-US" sz="2400" b="0" i="0" dirty="0">
                <a:solidFill>
                  <a:srgbClr val="000000"/>
                </a:solidFill>
                <a:effectLst/>
                <a:latin typeface="+mn-lt"/>
              </a:rPr>
              <a:t>Updates to the components of the Educational Proficiency Plan (EPP)</a:t>
            </a:r>
            <a:endParaRPr lang="en-US" sz="1800" b="0" i="0" dirty="0">
              <a:solidFill>
                <a:srgbClr val="000000"/>
              </a:solidFill>
              <a:effectLst/>
              <a:latin typeface="+mn-lt"/>
            </a:endParaRPr>
          </a:p>
          <a:p>
            <a:pPr lvl="1">
              <a:spcBef>
                <a:spcPts val="600"/>
              </a:spcBef>
              <a:spcAft>
                <a:spcPts val="600"/>
              </a:spcAft>
            </a:pPr>
            <a:r>
              <a:rPr lang="en-US" sz="2000" b="0" i="0" dirty="0">
                <a:solidFill>
                  <a:srgbClr val="000000"/>
                </a:solidFill>
                <a:effectLst/>
                <a:latin typeface="+mn-lt"/>
              </a:rPr>
              <a:t>A requirement that the school provide a student’s EPP to their parents/guardians on an annual basis</a:t>
            </a:r>
            <a:endParaRPr lang="en-US" sz="1600" b="0" i="0" dirty="0">
              <a:solidFill>
                <a:srgbClr val="000000"/>
              </a:solidFill>
              <a:effectLst/>
              <a:latin typeface="+mn-lt"/>
            </a:endParaRPr>
          </a:p>
          <a:p>
            <a:pPr lvl="1">
              <a:spcBef>
                <a:spcPts val="600"/>
              </a:spcBef>
              <a:spcAft>
                <a:spcPts val="600"/>
              </a:spcAft>
            </a:pPr>
            <a:r>
              <a:rPr lang="en-US" sz="2000" b="0" i="0" dirty="0">
                <a:solidFill>
                  <a:srgbClr val="000000"/>
                </a:solidFill>
                <a:effectLst/>
                <a:latin typeface="+mn-lt"/>
              </a:rPr>
              <a:t>A requirement to describe the tutoring or other individualized academic supports the student will receive</a:t>
            </a:r>
          </a:p>
          <a:p>
            <a:pPr lvl="1">
              <a:spcBef>
                <a:spcPts val="600"/>
              </a:spcBef>
              <a:spcAft>
                <a:spcPts val="600"/>
              </a:spcAft>
            </a:pPr>
            <a:r>
              <a:rPr lang="en-US" sz="2000" dirty="0">
                <a:solidFill>
                  <a:srgbClr val="000000"/>
                </a:solidFill>
                <a:latin typeface="+mn-lt"/>
              </a:rPr>
              <a:t>Expectations for s</a:t>
            </a:r>
            <a:r>
              <a:rPr lang="en-US" sz="2000" b="0" i="0" dirty="0">
                <a:solidFill>
                  <a:srgbClr val="000000"/>
                </a:solidFill>
                <a:effectLst/>
                <a:latin typeface="+mn-lt"/>
              </a:rPr>
              <a:t>tudents who are actively enrolled and successfully progressing in the Mass Core curriculum, an approved Chapter 74 vocational-technical program, or a designated Early College or Innovation Pathway program</a:t>
            </a:r>
          </a:p>
          <a:p>
            <a:pPr lvl="1">
              <a:spcBef>
                <a:spcPts val="600"/>
              </a:spcBef>
              <a:spcAft>
                <a:spcPts val="600"/>
              </a:spcAft>
            </a:pPr>
            <a:r>
              <a:rPr lang="en-US" sz="2000" b="0" i="0" dirty="0">
                <a:solidFill>
                  <a:srgbClr val="000000"/>
                </a:solidFill>
                <a:effectLst/>
                <a:latin typeface="+mn-lt"/>
              </a:rPr>
              <a:t>Clarifications to the types of courses and assessments required in a student’s EPP</a:t>
            </a:r>
          </a:p>
          <a:p>
            <a:pPr lvl="1">
              <a:spcBef>
                <a:spcPts val="600"/>
              </a:spcBef>
              <a:spcAft>
                <a:spcPts val="600"/>
              </a:spcAft>
            </a:pPr>
            <a:r>
              <a:rPr lang="en-US" sz="2000" b="0" i="0" dirty="0">
                <a:solidFill>
                  <a:srgbClr val="000000"/>
                </a:solidFill>
                <a:effectLst/>
                <a:latin typeface="+mn-lt"/>
              </a:rPr>
              <a:t>Clarifications around the expectation for adult learners, students who have exited high school without a CD, seniors who have already completed all their required courses in the relevant subject matter, students who are not continuously enrolled or are enrolled in an alternative program, and students who enroll in senior year</a:t>
            </a:r>
          </a:p>
          <a:p>
            <a:endParaRPr lang="en-US" sz="2800" dirty="0">
              <a:latin typeface="+mn-lt"/>
            </a:endParaRPr>
          </a:p>
        </p:txBody>
      </p:sp>
      <p:sp>
        <p:nvSpPr>
          <p:cNvPr id="4" name="Slide Number Placeholder 3">
            <a:extLst>
              <a:ext uri="{FF2B5EF4-FFF2-40B4-BE49-F238E27FC236}">
                <a16:creationId xmlns:a16="http://schemas.microsoft.com/office/drawing/2014/main" id="{AFB7DC1A-A978-411E-B3A4-DE28DE4DF152}"/>
              </a:ext>
            </a:extLst>
          </p:cNvPr>
          <p:cNvSpPr>
            <a:spLocks noGrp="1"/>
          </p:cNvSpPr>
          <p:nvPr>
            <p:ph type="sldNum" sz="quarter" idx="12"/>
          </p:nvPr>
        </p:nvSpPr>
        <p:spPr/>
        <p:txBody>
          <a:bodyPr/>
          <a:lstStyle/>
          <a:p>
            <a:fld id="{FF27229C-EC7B-4063-A33B-28A5E87E32ED}" type="slidenum">
              <a:rPr lang="zh-CN" altLang="en-US" smtClean="0"/>
              <a:pPr/>
              <a:t>7</a:t>
            </a:fld>
            <a:endParaRPr lang="zh-CN" altLang="en-US"/>
          </a:p>
        </p:txBody>
      </p:sp>
    </p:spTree>
    <p:extLst>
      <p:ext uri="{BB962C8B-B14F-4D97-AF65-F5344CB8AC3E}">
        <p14:creationId xmlns:p14="http://schemas.microsoft.com/office/powerpoint/2010/main" val="16289981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A229CD-C4C3-4210-99AD-4C07848D4313}"/>
              </a:ext>
            </a:extLst>
          </p:cNvPr>
          <p:cNvSpPr>
            <a:spLocks noGrp="1"/>
          </p:cNvSpPr>
          <p:nvPr>
            <p:ph type="title"/>
          </p:nvPr>
        </p:nvSpPr>
        <p:spPr/>
        <p:txBody>
          <a:bodyPr/>
          <a:lstStyle/>
          <a:p>
            <a:r>
              <a:rPr lang="en-US" dirty="0"/>
              <a:t>Summary of </a:t>
            </a:r>
            <a:r>
              <a:rPr lang="en-US"/>
              <a:t>public comment</a:t>
            </a:r>
            <a:endParaRPr lang="en-US" dirty="0"/>
          </a:p>
        </p:txBody>
      </p:sp>
      <p:sp>
        <p:nvSpPr>
          <p:cNvPr id="3" name="Content Placeholder 2">
            <a:extLst>
              <a:ext uri="{FF2B5EF4-FFF2-40B4-BE49-F238E27FC236}">
                <a16:creationId xmlns:a16="http://schemas.microsoft.com/office/drawing/2014/main" id="{232DA2B0-EBD2-49E0-A971-F350B474F065}"/>
              </a:ext>
            </a:extLst>
          </p:cNvPr>
          <p:cNvSpPr>
            <a:spLocks noGrp="1"/>
          </p:cNvSpPr>
          <p:nvPr>
            <p:ph idx="1"/>
          </p:nvPr>
        </p:nvSpPr>
        <p:spPr>
          <a:xfrm>
            <a:off x="567742" y="1230402"/>
            <a:ext cx="11624257" cy="5061755"/>
          </a:xfrm>
        </p:spPr>
        <p:txBody>
          <a:bodyPr/>
          <a:lstStyle/>
          <a:p>
            <a:r>
              <a:rPr lang="en-US" sz="2400" dirty="0"/>
              <a:t>229 emails received from a wide range of stakeholders, including educators, parents, students, and community members</a:t>
            </a:r>
          </a:p>
          <a:p>
            <a:r>
              <a:rPr lang="en-US" sz="2400" dirty="0"/>
              <a:t>Comment from 10 organizations and school districts/committees</a:t>
            </a:r>
          </a:p>
          <a:p>
            <a:endParaRPr lang="en-US" sz="2400" dirty="0"/>
          </a:p>
          <a:p>
            <a:endParaRPr lang="en-US" sz="2400" dirty="0"/>
          </a:p>
          <a:p>
            <a:pPr marL="0" indent="0">
              <a:buNone/>
            </a:pPr>
            <a:endParaRPr lang="en-US" sz="1800" dirty="0"/>
          </a:p>
          <a:p>
            <a:r>
              <a:rPr lang="en-US" sz="2400" dirty="0"/>
              <a:t>Frequently mentioned topics</a:t>
            </a:r>
          </a:p>
          <a:p>
            <a:pPr lvl="1"/>
            <a:r>
              <a:rPr lang="en-US" sz="2000" dirty="0"/>
              <a:t>Impact on student populations such as English language learners and students with disabilities</a:t>
            </a:r>
          </a:p>
          <a:p>
            <a:pPr lvl="1"/>
            <a:r>
              <a:rPr lang="en-US" sz="2000" dirty="0"/>
              <a:t>Prioritization of access to alternate pathways to graduation</a:t>
            </a:r>
          </a:p>
          <a:p>
            <a:pPr lvl="1"/>
            <a:r>
              <a:rPr lang="en-US" sz="2000" dirty="0"/>
              <a:t>Ongoing effects of interrupted learning during the pandemic</a:t>
            </a:r>
          </a:p>
          <a:p>
            <a:pPr lvl="1"/>
            <a:r>
              <a:rPr lang="en-US" sz="2000" dirty="0"/>
              <a:t>The need to prepare students to meet the increasing rigor of college and career</a:t>
            </a:r>
          </a:p>
          <a:p>
            <a:pPr lvl="1"/>
            <a:endParaRPr lang="en-US" sz="2000" dirty="0"/>
          </a:p>
          <a:p>
            <a:endParaRPr lang="en-US" sz="2400" dirty="0"/>
          </a:p>
        </p:txBody>
      </p:sp>
      <p:sp>
        <p:nvSpPr>
          <p:cNvPr id="4" name="Slide Number Placeholder 3">
            <a:extLst>
              <a:ext uri="{FF2B5EF4-FFF2-40B4-BE49-F238E27FC236}">
                <a16:creationId xmlns:a16="http://schemas.microsoft.com/office/drawing/2014/main" id="{23AFE99E-A8E9-4082-91C6-A8E930EDADCC}"/>
              </a:ext>
            </a:extLst>
          </p:cNvPr>
          <p:cNvSpPr>
            <a:spLocks noGrp="1"/>
          </p:cNvSpPr>
          <p:nvPr>
            <p:ph type="sldNum" sz="quarter" idx="12"/>
          </p:nvPr>
        </p:nvSpPr>
        <p:spPr/>
        <p:txBody>
          <a:bodyPr/>
          <a:lstStyle/>
          <a:p>
            <a:fld id="{FF27229C-EC7B-4063-A33B-28A5E87E32ED}" type="slidenum">
              <a:rPr lang="zh-CN" altLang="en-US" smtClean="0"/>
              <a:pPr/>
              <a:t>8</a:t>
            </a:fld>
            <a:endParaRPr lang="zh-CN" altLang="en-US"/>
          </a:p>
        </p:txBody>
      </p:sp>
      <p:graphicFrame>
        <p:nvGraphicFramePr>
          <p:cNvPr id="10" name="Table 9">
            <a:extLst>
              <a:ext uri="{FF2B5EF4-FFF2-40B4-BE49-F238E27FC236}">
                <a16:creationId xmlns:a16="http://schemas.microsoft.com/office/drawing/2014/main" id="{B8D096B8-0E76-4D44-B0D8-E5F4B2D14159}"/>
              </a:ext>
            </a:extLst>
          </p:cNvPr>
          <p:cNvGraphicFramePr>
            <a:graphicFrameLocks noGrp="1"/>
          </p:cNvGraphicFramePr>
          <p:nvPr>
            <p:extLst>
              <p:ext uri="{D42A27DB-BD31-4B8C-83A1-F6EECF244321}">
                <p14:modId xmlns:p14="http://schemas.microsoft.com/office/powerpoint/2010/main" val="3631234536"/>
              </p:ext>
            </p:extLst>
          </p:nvPr>
        </p:nvGraphicFramePr>
        <p:xfrm>
          <a:off x="1087319" y="2578044"/>
          <a:ext cx="11267643" cy="1319530"/>
        </p:xfrm>
        <a:graphic>
          <a:graphicData uri="http://schemas.openxmlformats.org/drawingml/2006/table">
            <a:tbl>
              <a:tblPr firstRow="1" firstCol="1" bandRow="1"/>
              <a:tblGrid>
                <a:gridCol w="5231999">
                  <a:extLst>
                    <a:ext uri="{9D8B030D-6E8A-4147-A177-3AD203B41FA5}">
                      <a16:colId xmlns:a16="http://schemas.microsoft.com/office/drawing/2014/main" val="2418503348"/>
                    </a:ext>
                  </a:extLst>
                </a:gridCol>
                <a:gridCol w="6035644">
                  <a:extLst>
                    <a:ext uri="{9D8B030D-6E8A-4147-A177-3AD203B41FA5}">
                      <a16:colId xmlns:a16="http://schemas.microsoft.com/office/drawing/2014/main" val="2550888789"/>
                    </a:ext>
                  </a:extLst>
                </a:gridCol>
              </a:tblGrid>
              <a:tr h="0">
                <a:tc>
                  <a:txBody>
                    <a:bodyPr/>
                    <a:lstStyle/>
                    <a:p>
                      <a:pPr marL="0" marR="0">
                        <a:lnSpc>
                          <a:spcPct val="115000"/>
                        </a:lnSpc>
                        <a:spcBef>
                          <a:spcPts val="0"/>
                        </a:spcBef>
                        <a:spcAft>
                          <a:spcPts val="0"/>
                        </a:spcAft>
                      </a:pPr>
                      <a:r>
                        <a:rPr lang="en-US" sz="1600"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American Federation of Teachers - Massachusetts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nSpc>
                          <a:spcPct val="107000"/>
                        </a:lnSpc>
                        <a:spcBef>
                          <a:spcPts val="0"/>
                        </a:spcBef>
                        <a:spcAft>
                          <a:spcPts val="0"/>
                        </a:spcAft>
                      </a:pPr>
                      <a:r>
                        <a:rPr lang="en-US" sz="1600"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Massachusetts Teachers Association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306831196"/>
                  </a:ext>
                </a:extLst>
              </a:tr>
              <a:tr h="0">
                <a:tc>
                  <a:txBody>
                    <a:bodyPr/>
                    <a:lstStyle/>
                    <a:p>
                      <a:pPr marL="0" marR="0">
                        <a:lnSpc>
                          <a:spcPct val="115000"/>
                        </a:lnSpc>
                        <a:spcBef>
                          <a:spcPts val="0"/>
                        </a:spcBef>
                        <a:spcAft>
                          <a:spcPts val="0"/>
                        </a:spcAft>
                      </a:pPr>
                      <a:r>
                        <a:rPr lang="en-US" sz="1600"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Education Reform Now Advocacy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nSpc>
                          <a:spcPct val="107000"/>
                        </a:lnSpc>
                        <a:spcBef>
                          <a:spcPts val="0"/>
                        </a:spcBef>
                        <a:spcAft>
                          <a:spcPts val="0"/>
                        </a:spcAft>
                      </a:pPr>
                      <a:r>
                        <a:rPr lang="en-US" sz="1600"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Multistate Association for Bilingual Education – Northeast</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110804621"/>
                  </a:ext>
                </a:extLst>
              </a:tr>
              <a:tr h="0">
                <a:tc>
                  <a:txBody>
                    <a:bodyPr/>
                    <a:lstStyle/>
                    <a:p>
                      <a:pPr marL="0" marR="0">
                        <a:lnSpc>
                          <a:spcPct val="115000"/>
                        </a:lnSpc>
                        <a:spcBef>
                          <a:spcPts val="0"/>
                        </a:spcBef>
                        <a:spcAft>
                          <a:spcPts val="0"/>
                        </a:spcAft>
                      </a:pPr>
                      <a:r>
                        <a:rPr lang="en-US" sz="1600"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Massachusetts Association of Speakers of Other Languages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nSpc>
                          <a:spcPct val="107000"/>
                        </a:lnSpc>
                        <a:spcBef>
                          <a:spcPts val="0"/>
                        </a:spcBef>
                        <a:spcAft>
                          <a:spcPts val="0"/>
                        </a:spcAft>
                      </a:pPr>
                      <a:r>
                        <a:rPr lang="en-US" sz="1600"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Boston Public Schools</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521496829"/>
                  </a:ext>
                </a:extLst>
              </a:tr>
              <a:tr h="0">
                <a:tc>
                  <a:txBody>
                    <a:bodyPr/>
                    <a:lstStyle/>
                    <a:p>
                      <a:pPr marL="0" marR="0">
                        <a:lnSpc>
                          <a:spcPct val="115000"/>
                        </a:lnSpc>
                        <a:spcBef>
                          <a:spcPts val="0"/>
                        </a:spcBef>
                        <a:spcAft>
                          <a:spcPts val="0"/>
                        </a:spcAft>
                      </a:pPr>
                      <a:r>
                        <a:rPr lang="en-US" sz="1600"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Massachusetts Business Alliance for Education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nSpc>
                          <a:spcPct val="107000"/>
                        </a:lnSpc>
                        <a:spcBef>
                          <a:spcPts val="0"/>
                        </a:spcBef>
                        <a:spcAft>
                          <a:spcPts val="0"/>
                        </a:spcAft>
                      </a:pPr>
                      <a:r>
                        <a:rPr lang="en-US" sz="1600"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Dedham School Committee</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291429367"/>
                  </a:ext>
                </a:extLst>
              </a:tr>
              <a:tr h="130810">
                <a:tc>
                  <a:txBody>
                    <a:bodyPr/>
                    <a:lstStyle/>
                    <a:p>
                      <a:pPr marL="0" marR="0">
                        <a:lnSpc>
                          <a:spcPct val="115000"/>
                        </a:lnSpc>
                        <a:spcBef>
                          <a:spcPts val="0"/>
                        </a:spcBef>
                        <a:spcAft>
                          <a:spcPts val="0"/>
                        </a:spcAft>
                      </a:pPr>
                      <a:r>
                        <a:rPr lang="en-US" sz="1600"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Massachusetts High Technology Council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nSpc>
                          <a:spcPct val="107000"/>
                        </a:lnSpc>
                        <a:spcBef>
                          <a:spcPts val="0"/>
                        </a:spcBef>
                        <a:spcAft>
                          <a:spcPts val="0"/>
                        </a:spcAft>
                      </a:pPr>
                      <a:r>
                        <a:rPr lang="en-US" sz="1600" kern="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Norton School Committee and Public School District</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83235073"/>
                  </a:ext>
                </a:extLst>
              </a:tr>
            </a:tbl>
          </a:graphicData>
        </a:graphic>
      </p:graphicFrame>
    </p:spTree>
    <p:extLst>
      <p:ext uri="{BB962C8B-B14F-4D97-AF65-F5344CB8AC3E}">
        <p14:creationId xmlns:p14="http://schemas.microsoft.com/office/powerpoint/2010/main" val="2307802918"/>
      </p:ext>
    </p:extLst>
  </p:cSld>
  <p:clrMapOvr>
    <a:masterClrMapping/>
  </p:clrMapOvr>
</p:sld>
</file>

<file path=ppt/theme/theme1.xml><?xml version="1.0" encoding="utf-8"?>
<a:theme xmlns:a="http://schemas.openxmlformats.org/drawingml/2006/main" name="ESE​​">
  <a:themeElements>
    <a:clrScheme name="ESE color scheme">
      <a:dk1>
        <a:srgbClr val="203B6A"/>
      </a:dk1>
      <a:lt1>
        <a:sysClr val="window" lastClr="FFFFFF"/>
      </a:lt1>
      <a:dk2>
        <a:srgbClr val="203B6A"/>
      </a:dk2>
      <a:lt2>
        <a:srgbClr val="E7E6E6"/>
      </a:lt2>
      <a:accent1>
        <a:srgbClr val="203B6A"/>
      </a:accent1>
      <a:accent2>
        <a:srgbClr val="ED7D31"/>
      </a:accent2>
      <a:accent3>
        <a:srgbClr val="FFC000"/>
      </a:accent3>
      <a:accent4>
        <a:srgbClr val="0563C1"/>
      </a:accent4>
      <a:accent5>
        <a:srgbClr val="00B050"/>
      </a:accent5>
      <a:accent6>
        <a:srgbClr val="FFFF00"/>
      </a:accent6>
      <a:hlink>
        <a:srgbClr val="0563C1"/>
      </a:hlink>
      <a:folHlink>
        <a:srgbClr val="954F72"/>
      </a:folHlink>
    </a:clrScheme>
    <a:fontScheme name="ESE">
      <a:majorFont>
        <a:latin typeface="Segoe UI Semibold"/>
        <a:ea typeface=""/>
        <a:cs typeface=""/>
      </a:majorFont>
      <a:minorFont>
        <a:latin typeface="Segoe U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D7ABE31071780243B2E68C5BEE851FF0" ma:contentTypeVersion="11" ma:contentTypeDescription="Create a new document." ma:contentTypeScope="" ma:versionID="658051066f3170d60d9eb3409b8dd297">
  <xsd:schema xmlns:xsd="http://www.w3.org/2001/XMLSchema" xmlns:xs="http://www.w3.org/2001/XMLSchema" xmlns:p="http://schemas.microsoft.com/office/2006/metadata/properties" xmlns:ns3="6d1ab2f6-91f9-4f14-952a-3f3eb0d68341" xmlns:ns4="8f2fdac3-5421-455f-b4e4-df6141b3176a" targetNamespace="http://schemas.microsoft.com/office/2006/metadata/properties" ma:root="true" ma:fieldsID="24b3f6dfb9101f04cc7178a0512d0a0c" ns3:_="" ns4:_="">
    <xsd:import namespace="6d1ab2f6-91f9-4f14-952a-3f3eb0d68341"/>
    <xsd:import namespace="8f2fdac3-5421-455f-b4e4-df6141b3176a"/>
    <xsd:element name="properties">
      <xsd:complexType>
        <xsd:sequence>
          <xsd:element name="documentManagement">
            <xsd:complexType>
              <xsd:all>
                <xsd:element ref="ns3:MediaServiceMetadata" minOccurs="0"/>
                <xsd:element ref="ns3:MediaServiceFastMetadata" minOccurs="0"/>
                <xsd:element ref="ns3:MediaServiceDateTaken" minOccurs="0"/>
                <xsd:element ref="ns3:MediaLengthInSeconds" minOccurs="0"/>
                <xsd:element ref="ns3:MediaServiceAutoTags" minOccurs="0"/>
                <xsd:element ref="ns3:MediaServiceOCR" minOccurs="0"/>
                <xsd:element ref="ns3:MediaServiceGenerationTime" minOccurs="0"/>
                <xsd:element ref="ns3:MediaServiceEventHashCode" minOccurs="0"/>
                <xsd:element ref="ns4:SharedWithUsers" minOccurs="0"/>
                <xsd:element ref="ns4:SharedWithDetails" minOccurs="0"/>
                <xsd:element ref="ns4:SharingHintHash"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d1ab2f6-91f9-4f14-952a-3f3eb0d6834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LengthInSeconds" ma:index="11" nillable="true" ma:displayName="Length (seconds)" ma:internalName="MediaLengthInSeconds" ma:readOnly="true">
      <xsd:simpleType>
        <xsd:restriction base="dms:Unknown"/>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8f2fdac3-5421-455f-b4e4-df6141b3176a"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element name="SharingHintHash" ma:index="18"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9EB0E6C1-77EC-436A-8C68-7A8848F9B708}">
  <ds:schemaRefs>
    <ds:schemaRef ds:uri="http://schemas.microsoft.com/office/2006/metadata/properties"/>
    <ds:schemaRef ds:uri="6d1ab2f6-91f9-4f14-952a-3f3eb0d68341"/>
    <ds:schemaRef ds:uri="8f2fdac3-5421-455f-b4e4-df6141b3176a"/>
    <ds:schemaRef ds:uri="http://purl.org/dc/terms/"/>
    <ds:schemaRef ds:uri="http://schemas.microsoft.com/office/2006/documentManagement/types"/>
    <ds:schemaRef ds:uri="http://schemas.openxmlformats.org/package/2006/metadata/core-properties"/>
    <ds:schemaRef ds:uri="http://purl.org/dc/dcmitype/"/>
    <ds:schemaRef ds:uri="http://schemas.microsoft.com/office/infopath/2007/PartnerControls"/>
    <ds:schemaRef ds:uri="http://purl.org/dc/elements/1.1/"/>
    <ds:schemaRef ds:uri="http://www.w3.org/XML/1998/namespace"/>
  </ds:schemaRefs>
</ds:datastoreItem>
</file>

<file path=customXml/itemProps2.xml><?xml version="1.0" encoding="utf-8"?>
<ds:datastoreItem xmlns:ds="http://schemas.openxmlformats.org/officeDocument/2006/customXml" ds:itemID="{86E3D777-AECD-42F1-924D-C0671DF90E4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6d1ab2f6-91f9-4f14-952a-3f3eb0d68341"/>
    <ds:schemaRef ds:uri="8f2fdac3-5421-455f-b4e4-df6141b3176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20465B73-5D72-4884-80A8-C7D0E441B719}">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ESE PowerPoint Template 2017</Template>
  <TotalTime>383</TotalTime>
  <Words>841</Words>
  <Application>Microsoft Office PowerPoint</Application>
  <PresentationFormat>Widescreen</PresentationFormat>
  <Paragraphs>111</Paragraphs>
  <Slides>8</Slides>
  <Notes>4</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8</vt:i4>
      </vt:variant>
    </vt:vector>
  </HeadingPairs>
  <TitlesOfParts>
    <vt:vector size="19" baseType="lpstr">
      <vt:lpstr>等线</vt:lpstr>
      <vt:lpstr>Arial</vt:lpstr>
      <vt:lpstr>Calibri</vt:lpstr>
      <vt:lpstr>Courier New</vt:lpstr>
      <vt:lpstr>Georgia</vt:lpstr>
      <vt:lpstr>Segoe</vt:lpstr>
      <vt:lpstr>Segoe SemiBold</vt:lpstr>
      <vt:lpstr>Segoe UI</vt:lpstr>
      <vt:lpstr>Segoe UI Semibold</vt:lpstr>
      <vt:lpstr>Wingdings</vt:lpstr>
      <vt:lpstr>ESE​​</vt:lpstr>
      <vt:lpstr>Competency Determination Regulations   August 2022</vt:lpstr>
      <vt:lpstr>Historical Timeline of the CD – Milestones </vt:lpstr>
      <vt:lpstr>Summary of Considerations from CD Advisory Committee</vt:lpstr>
      <vt:lpstr>Proposed Updates to Regulations: Current and Proposed CD levels</vt:lpstr>
      <vt:lpstr>MCAS Retests and Appeals</vt:lpstr>
      <vt:lpstr>Additional pathways </vt:lpstr>
      <vt:lpstr>Proposed Updates to Regulations: EPP </vt:lpstr>
      <vt:lpstr>Summary of public comment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BESE August 2022 Special Meeting Item 1 PowerPoint: Amendment to Competency Determination Regulations, 603 CMR 30.00: Establishment of New CD Standard for the Classes of 2026–2029</dc:title>
  <dc:creator>DESE</dc:creator>
  <cp:lastModifiedBy>Zou, Dong (EOE)</cp:lastModifiedBy>
  <cp:revision>9</cp:revision>
  <cp:lastPrinted>2022-08-15T13:45:12Z</cp:lastPrinted>
  <dcterms:created xsi:type="dcterms:W3CDTF">2020-01-27T19:46:36Z</dcterms:created>
  <dcterms:modified xsi:type="dcterms:W3CDTF">2022-08-15T18:41:42Z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etadate">
    <vt:lpwstr>Aug 15 2022</vt:lpwstr>
  </property>
</Properties>
</file>