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28"/>
  </p:notesMasterIdLst>
  <p:sldIdLst>
    <p:sldId id="256" r:id="rId2"/>
    <p:sldId id="258" r:id="rId3"/>
    <p:sldId id="260" r:id="rId4"/>
    <p:sldId id="261" r:id="rId5"/>
    <p:sldId id="262" r:id="rId6"/>
    <p:sldId id="263" r:id="rId7"/>
    <p:sldId id="264" r:id="rId8"/>
    <p:sldId id="265" r:id="rId9"/>
    <p:sldId id="266" r:id="rId10"/>
    <p:sldId id="267" r:id="rId11"/>
    <p:sldId id="268" r:id="rId12"/>
    <p:sldId id="269" r:id="rId13"/>
    <p:sldId id="270" r:id="rId14"/>
    <p:sldId id="271" r:id="rId15"/>
    <p:sldId id="272" r:id="rId16"/>
    <p:sldId id="273" r:id="rId17"/>
    <p:sldId id="274" r:id="rId18"/>
    <p:sldId id="275" r:id="rId19"/>
    <p:sldId id="276" r:id="rId20"/>
    <p:sldId id="277" r:id="rId21"/>
    <p:sldId id="278" r:id="rId22"/>
    <p:sldId id="279" r:id="rId23"/>
    <p:sldId id="280" r:id="rId24"/>
    <p:sldId id="281" r:id="rId25"/>
    <p:sldId id="282" r:id="rId26"/>
    <p:sldId id="283" r:id="rId27"/>
  </p:sldIdLst>
  <p:sldSz cx="9144000" cy="6858000" type="screen4x3"/>
  <p:notesSz cx="7010400" cy="9296400"/>
  <p:embeddedFontLst>
    <p:embeddedFont>
      <p:font typeface="Arial Black" panose="020B0A04020102020204" pitchFamily="34" charset="0"/>
      <p:regular r:id="rId29"/>
      <p:bold r:id="rId30"/>
    </p:embeddedFont>
    <p:embeddedFont>
      <p:font typeface="Arial Rounded MT Bold" panose="020F0704030504030204" pitchFamily="34" charset="0"/>
      <p:regular r:id="rId31"/>
    </p:embeddedFont>
    <p:embeddedFont>
      <p:font typeface="Calibri" panose="020F0502020204030204" pitchFamily="34" charset="0"/>
      <p:regular r:id="rId32"/>
      <p:bold r:id="rId33"/>
      <p:italic r:id="rId34"/>
      <p:boldItalic r:id="rId35"/>
    </p:embeddedFont>
    <p:embeddedFont>
      <p:font typeface="Gill Sans" panose="020B0604020202020204" charset="0"/>
      <p:regular r:id="rId36"/>
      <p:bold r:id="rId37"/>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p15:clr>
            <a:srgbClr val="A4A3A4"/>
          </p15:clr>
        </p15:guide>
        <p15:guide id="2" pos="2208">
          <p15:clr>
            <a:srgbClr val="A4A3A4"/>
          </p15:clr>
        </p15:guide>
      </p15:notes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39" roundtripDataSignature="AMtx7mjcqz1eshwNej30Ba6f62MpVR7Md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4C553DF-814A-41B9-943B-BD1F178BF79B}" v="18" dt="2023-09-09T00:52:50.949"/>
    <p1510:client id="{E88F886E-6577-448D-9121-E8254DC5CADB}" v="174" dt="2023-09-21T16:36:40.942"/>
    <p1510:client id="{F228FE07-5A43-4944-943C-AB6F9CF6C6BD}" v="6" dt="2023-09-21T16:58:02.54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1"/>
    <p:restoredTop sz="94694"/>
  </p:normalViewPr>
  <p:slideViewPr>
    <p:cSldViewPr snapToGrid="0">
      <p:cViewPr varScale="1">
        <p:scale>
          <a:sx n="117" d="100"/>
          <a:sy n="117" d="100"/>
        </p:scale>
        <p:origin x="720" y="168"/>
      </p:cViewPr>
      <p:guideLst>
        <p:guide orient="horz" pos="2160"/>
        <p:guide pos="28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customschemas.google.com/relationships/presentationmetadata" Target="metadata"/><Relationship Id="rId21" Type="http://schemas.openxmlformats.org/officeDocument/2006/relationships/slide" Target="slides/slide20.xml"/><Relationship Id="rId34" Type="http://schemas.openxmlformats.org/officeDocument/2006/relationships/font" Target="fonts/font6.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presProps" Target="presProps.xml"/><Relationship Id="rId45" Type="http://schemas.microsoft.com/office/2015/10/relationships/revisionInfo" Target="revisionInfo.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4" Type="http://schemas.microsoft.com/office/2016/11/relationships/changesInfo" Target="changesInfos/changesInfo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z  Lafond" clId="Web-{B4C553DF-814A-41B9-943B-BD1F178BF79B}"/>
    <pc:docChg chg="delSld modSld">
      <pc:chgData name="Liz  Lafond" userId="" providerId="" clId="Web-{B4C553DF-814A-41B9-943B-BD1F178BF79B}" dt="2023-09-09T00:52:50.949" v="17" actId="20577"/>
      <pc:docMkLst>
        <pc:docMk/>
      </pc:docMkLst>
      <pc:sldChg chg="del">
        <pc:chgData name="Liz  Lafond" userId="" providerId="" clId="Web-{B4C553DF-814A-41B9-943B-BD1F178BF79B}" dt="2023-09-09T00:51:34.101" v="0"/>
        <pc:sldMkLst>
          <pc:docMk/>
          <pc:sldMk cId="0" sldId="257"/>
        </pc:sldMkLst>
      </pc:sldChg>
      <pc:sldChg chg="modSp">
        <pc:chgData name="Liz  Lafond" userId="" providerId="" clId="Web-{B4C553DF-814A-41B9-943B-BD1F178BF79B}" dt="2023-09-09T00:52:50.949" v="17" actId="20577"/>
        <pc:sldMkLst>
          <pc:docMk/>
          <pc:sldMk cId="0" sldId="258"/>
        </pc:sldMkLst>
        <pc:spChg chg="mod">
          <ac:chgData name="Liz  Lafond" userId="" providerId="" clId="Web-{B4C553DF-814A-41B9-943B-BD1F178BF79B}" dt="2023-09-09T00:51:59.556" v="5" actId="1076"/>
          <ac:spMkLst>
            <pc:docMk/>
            <pc:sldMk cId="0" sldId="258"/>
            <ac:spMk id="88" creationId="{00000000-0000-0000-0000-000000000000}"/>
          </ac:spMkLst>
        </pc:spChg>
        <pc:spChg chg="mod">
          <ac:chgData name="Liz  Lafond" userId="" providerId="" clId="Web-{B4C553DF-814A-41B9-943B-BD1F178BF79B}" dt="2023-09-09T00:52:50.949" v="17" actId="20577"/>
          <ac:spMkLst>
            <pc:docMk/>
            <pc:sldMk cId="0" sldId="258"/>
            <ac:spMk id="89" creationId="{00000000-0000-0000-0000-000000000000}"/>
          </ac:spMkLst>
        </pc:spChg>
      </pc:sldChg>
    </pc:docChg>
  </pc:docChgLst>
  <pc:docChgLst>
    <pc:chgData name="Liz  Lafond" clId="Web-{F228FE07-5A43-4944-943C-AB6F9CF6C6BD}"/>
    <pc:docChg chg="modSld">
      <pc:chgData name="Liz  Lafond" userId="" providerId="" clId="Web-{F228FE07-5A43-4944-943C-AB6F9CF6C6BD}" dt="2023-09-21T16:58:02.385" v="4" actId="1076"/>
      <pc:docMkLst>
        <pc:docMk/>
      </pc:docMkLst>
      <pc:sldChg chg="modSp">
        <pc:chgData name="Liz  Lafond" userId="" providerId="" clId="Web-{F228FE07-5A43-4944-943C-AB6F9CF6C6BD}" dt="2023-09-21T16:58:02.385" v="4" actId="1076"/>
        <pc:sldMkLst>
          <pc:docMk/>
          <pc:sldMk cId="0" sldId="264"/>
        </pc:sldMkLst>
        <pc:spChg chg="mod">
          <ac:chgData name="Liz  Lafond" userId="" providerId="" clId="Web-{F228FE07-5A43-4944-943C-AB6F9CF6C6BD}" dt="2023-09-21T16:57:58.792" v="3" actId="20577"/>
          <ac:spMkLst>
            <pc:docMk/>
            <pc:sldMk cId="0" sldId="264"/>
            <ac:spMk id="136" creationId="{00000000-0000-0000-0000-000000000000}"/>
          </ac:spMkLst>
        </pc:spChg>
        <pc:picChg chg="mod">
          <ac:chgData name="Liz  Lafond" userId="" providerId="" clId="Web-{F228FE07-5A43-4944-943C-AB6F9CF6C6BD}" dt="2023-09-21T16:58:02.385" v="4" actId="1076"/>
          <ac:picMkLst>
            <pc:docMk/>
            <pc:sldMk cId="0" sldId="264"/>
            <ac:picMk id="137" creationId="{00000000-0000-0000-0000-000000000000}"/>
          </ac:picMkLst>
        </pc:picChg>
      </pc:sldChg>
      <pc:sldChg chg="mod modShow">
        <pc:chgData name="Liz  Lafond" userId="" providerId="" clId="Web-{F228FE07-5A43-4944-943C-AB6F9CF6C6BD}" dt="2023-09-21T16:57:30.587" v="0"/>
        <pc:sldMkLst>
          <pc:docMk/>
          <pc:sldMk cId="0" sldId="265"/>
        </pc:sldMkLst>
      </pc:sldChg>
    </pc:docChg>
  </pc:docChgLst>
  <pc:docChgLst>
    <pc:chgData name="Liz  Lafond" clId="Web-{E88F886E-6577-448D-9121-E8254DC5CADB}"/>
    <pc:docChg chg="modSld">
      <pc:chgData name="Liz  Lafond" userId="" providerId="" clId="Web-{E88F886E-6577-448D-9121-E8254DC5CADB}" dt="2023-09-21T16:36:40.942" v="200" actId="20577"/>
      <pc:docMkLst>
        <pc:docMk/>
      </pc:docMkLst>
      <pc:sldChg chg="modSp">
        <pc:chgData name="Liz  Lafond" userId="" providerId="" clId="Web-{E88F886E-6577-448D-9121-E8254DC5CADB}" dt="2023-09-21T16:36:40.942" v="200" actId="20577"/>
        <pc:sldMkLst>
          <pc:docMk/>
          <pc:sldMk cId="0" sldId="264"/>
        </pc:sldMkLst>
        <pc:spChg chg="mod">
          <ac:chgData name="Liz  Lafond" userId="" providerId="" clId="Web-{E88F886E-6577-448D-9121-E8254DC5CADB}" dt="2023-09-21T16:23:57.729" v="18" actId="1076"/>
          <ac:spMkLst>
            <pc:docMk/>
            <pc:sldMk cId="0" sldId="264"/>
            <ac:spMk id="135" creationId="{00000000-0000-0000-0000-000000000000}"/>
          </ac:spMkLst>
        </pc:spChg>
        <pc:spChg chg="mod">
          <ac:chgData name="Liz  Lafond" userId="" providerId="" clId="Web-{E88F886E-6577-448D-9121-E8254DC5CADB}" dt="2023-09-21T16:36:40.942" v="200" actId="20577"/>
          <ac:spMkLst>
            <pc:docMk/>
            <pc:sldMk cId="0" sldId="264"/>
            <ac:spMk id="136" creationId="{00000000-0000-0000-0000-000000000000}"/>
          </ac:spMkLst>
        </pc:spChg>
        <pc:picChg chg="mod">
          <ac:chgData name="Liz  Lafond" userId="" providerId="" clId="Web-{E88F886E-6577-448D-9121-E8254DC5CADB}" dt="2023-09-21T16:34:38.062" v="184" actId="1076"/>
          <ac:picMkLst>
            <pc:docMk/>
            <pc:sldMk cId="0" sldId="264"/>
            <ac:picMk id="137" creationId="{00000000-0000-0000-0000-000000000000}"/>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1"/>
            <a:ext cx="3038145" cy="464205"/>
          </a:xfrm>
          <a:prstGeom prst="rect">
            <a:avLst/>
          </a:prstGeom>
          <a:noFill/>
          <a:ln>
            <a:noFill/>
          </a:ln>
        </p:spPr>
        <p:txBody>
          <a:bodyPr spcFirstLastPara="1" wrap="square" lIns="93150" tIns="46575" rIns="93150" bIns="46575" anchor="t"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4" name="Google Shape;4;n"/>
          <p:cNvSpPr txBox="1">
            <a:spLocks noGrp="1"/>
          </p:cNvSpPr>
          <p:nvPr>
            <p:ph type="dt" idx="10"/>
          </p:nvPr>
        </p:nvSpPr>
        <p:spPr>
          <a:xfrm>
            <a:off x="3970734" y="1"/>
            <a:ext cx="3038145" cy="464205"/>
          </a:xfrm>
          <a:prstGeom prst="rect">
            <a:avLst/>
          </a:prstGeom>
          <a:noFill/>
          <a:ln>
            <a:noFill/>
          </a:ln>
        </p:spPr>
        <p:txBody>
          <a:bodyPr spcFirstLastPara="1" wrap="square" lIns="93150" tIns="46575" rIns="93150" bIns="46575" anchor="t" anchorCtr="0">
            <a:noAutofit/>
          </a:bodyPr>
          <a:lstStyle>
            <a:lvl1pPr marR="0" lvl="0" algn="r"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5" name="Google Shape;5;n"/>
          <p:cNvSpPr>
            <a:spLocks noGrp="1" noRot="1" noChangeAspect="1"/>
          </p:cNvSpPr>
          <p:nvPr>
            <p:ph type="sldImg" idx="3"/>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6" name="Google Shape;6;n"/>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lvl1pPr marL="457200" marR="0" lvl="0"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1pPr>
            <a:lvl2pPr marL="914400" marR="0" lvl="1"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2pPr>
            <a:lvl3pPr marL="1371600" marR="0" lvl="2"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3pPr>
            <a:lvl4pPr marL="1828800" marR="0" lvl="3"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4pPr>
            <a:lvl5pPr marL="2286000" marR="0" lvl="4" indent="-228600" algn="l" rtl="0">
              <a:lnSpc>
                <a:spcPct val="100000"/>
              </a:lnSpc>
              <a:spcBef>
                <a:spcPts val="360"/>
              </a:spcBef>
              <a:spcAft>
                <a:spcPts val="0"/>
              </a:spcAft>
              <a:buClr>
                <a:srgbClr val="000000"/>
              </a:buClr>
              <a:buSzPts val="1400"/>
              <a:buFont typeface="Arial"/>
              <a:buNone/>
              <a:defRPr sz="1200" b="0" i="0" u="none" strike="noStrike" cap="none">
                <a:solidFill>
                  <a:schemeClr val="dk1"/>
                </a:solidFill>
                <a:latin typeface="Arial"/>
                <a:ea typeface="Arial"/>
                <a:cs typeface="Arial"/>
                <a:sym typeface="Arial"/>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830659"/>
            <a:ext cx="3038145" cy="464205"/>
          </a:xfrm>
          <a:prstGeom prst="rect">
            <a:avLst/>
          </a:prstGeom>
          <a:noFill/>
          <a:ln>
            <a:noFill/>
          </a:ln>
        </p:spPr>
        <p:txBody>
          <a:bodyPr spcFirstLastPara="1" wrap="square" lIns="93150" tIns="46575" rIns="93150" bIns="46575" anchor="b" anchorCtr="0">
            <a:noAutofit/>
          </a:bodyPr>
          <a:lstStyle>
            <a:lvl1pPr marR="0" lvl="0" algn="l" rtl="0">
              <a:lnSpc>
                <a:spcPct val="100000"/>
              </a:lnSpc>
              <a:spcBef>
                <a:spcPts val="0"/>
              </a:spcBef>
              <a:spcAft>
                <a:spcPts val="0"/>
              </a:spcAft>
              <a:buClr>
                <a:srgbClr val="000000"/>
              </a:buClr>
              <a:buSzPts val="1400"/>
              <a:buFont typeface="Arial"/>
              <a:buNone/>
              <a:defRPr sz="1300" b="0" i="0" u="none" strike="noStrike" cap="none">
                <a:solidFill>
                  <a:schemeClr val="dk1"/>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Tahoma"/>
                <a:ea typeface="Tahoma"/>
                <a:cs typeface="Tahoma"/>
                <a:sym typeface="Tahoma"/>
              </a:defRPr>
            </a:lvl9pPr>
          </a:lstStyle>
          <a:p>
            <a:endParaRPr/>
          </a:p>
        </p:txBody>
      </p:sp>
      <p:sp>
        <p:nvSpPr>
          <p:cNvPr id="8" name="Google Shape;8;n"/>
          <p:cNvSpPr txBox="1">
            <a:spLocks noGrp="1"/>
          </p:cNvSpPr>
          <p:nvPr>
            <p:ph type="sldNum" idx="12"/>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Arial"/>
                <a:ea typeface="Arial"/>
                <a:cs typeface="Arial"/>
                <a:sym typeface="Arial"/>
              </a:rPr>
              <a:t>‹#›</a:t>
            </a:fld>
            <a:endParaRPr sz="1300" b="0" i="0" u="none" strike="noStrike" cap="none">
              <a:solidFill>
                <a:schemeClr val="dk1"/>
              </a:solidFill>
              <a:latin typeface="Arial"/>
              <a:ea typeface="Arial"/>
              <a:cs typeface="Arial"/>
              <a:sym typeface="Arial"/>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p1: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236538" lvl="0" indent="-7938" algn="l" rtl="0">
              <a:lnSpc>
                <a:spcPct val="100000"/>
              </a:lnSpc>
              <a:spcBef>
                <a:spcPts val="360"/>
              </a:spcBef>
              <a:spcAft>
                <a:spcPts val="0"/>
              </a:spcAft>
              <a:buSzPts val="1400"/>
              <a:buNone/>
            </a:pPr>
            <a:endParaRPr/>
          </a:p>
          <a:p>
            <a:pPr marL="457200" marR="0" lvl="0" indent="-228600" algn="l" rtl="0">
              <a:lnSpc>
                <a:spcPct val="100000"/>
              </a:lnSpc>
              <a:spcBef>
                <a:spcPts val="360"/>
              </a:spcBef>
              <a:spcAft>
                <a:spcPts val="0"/>
              </a:spcAft>
              <a:buClr>
                <a:srgbClr val="000000"/>
              </a:buClr>
              <a:buSzPts val="1400"/>
              <a:buFont typeface="Arial"/>
              <a:buNone/>
            </a:pPr>
            <a:br>
              <a:rPr lang="en-US"/>
            </a:br>
            <a:endParaRPr/>
          </a:p>
        </p:txBody>
      </p:sp>
      <p:sp>
        <p:nvSpPr>
          <p:cNvPr id="71" name="Google Shape;71;p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
        <p:cNvGrpSpPr/>
        <p:nvPr/>
      </p:nvGrpSpPr>
      <p:grpSpPr>
        <a:xfrm>
          <a:off x="0" y="0"/>
          <a:ext cx="0" cy="0"/>
          <a:chOff x="0" y="0"/>
          <a:chExt cx="0" cy="0"/>
        </a:xfrm>
      </p:grpSpPr>
      <p:sp>
        <p:nvSpPr>
          <p:cNvPr id="153" name="Google Shape;153;p11: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a:t>During Open Meetings - </a:t>
            </a:r>
            <a:r>
              <a:rPr lang="en-US" sz="1200" b="0" i="0" u="none" strike="noStrike" cap="none">
                <a:solidFill>
                  <a:schemeClr val="dk1"/>
                </a:solidFill>
                <a:latin typeface="Arial"/>
                <a:ea typeface="Arial"/>
                <a:cs typeface="Arial"/>
                <a:sym typeface="Arial"/>
              </a:rPr>
              <a:t>Recordings are permitted, but</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 Chair </a:t>
            </a:r>
            <a:r>
              <a:rPr lang="en-US" sz="1200" b="1" i="0" u="none" strike="noStrike" cap="none">
                <a:solidFill>
                  <a:schemeClr val="dk1"/>
                </a:solidFill>
                <a:latin typeface="Arial"/>
                <a:ea typeface="Arial"/>
                <a:cs typeface="Arial"/>
                <a:sym typeface="Arial"/>
              </a:rPr>
              <a:t>must</a:t>
            </a:r>
            <a:r>
              <a:rPr lang="en-US" sz="1200" b="0" i="0" u="none" strike="noStrike" cap="none">
                <a:solidFill>
                  <a:schemeClr val="dk1"/>
                </a:solidFill>
                <a:latin typeface="Arial"/>
                <a:ea typeface="Arial"/>
                <a:cs typeface="Arial"/>
                <a:sym typeface="Arial"/>
              </a:rPr>
              <a:t> inform attendees that the meeting is being recorded and -  </a:t>
            </a:r>
            <a:r>
              <a:rPr lang="en-US" b="1" i="1"/>
              <a:t>We’d also</a:t>
            </a:r>
            <a:r>
              <a:rPr lang="en-US" sz="1200" b="1" i="1" u="none" strike="noStrike" cap="none">
                <a:solidFill>
                  <a:schemeClr val="dk1"/>
                </a:solidFill>
                <a:latin typeface="Arial"/>
                <a:ea typeface="Arial"/>
                <a:cs typeface="Arial"/>
                <a:sym typeface="Arial"/>
              </a:rPr>
              <a:t> recommend - </a:t>
            </a:r>
            <a:r>
              <a:rPr lang="en-US" sz="1200" b="0" i="0" u="none" strike="noStrike" cap="none">
                <a:solidFill>
                  <a:schemeClr val="dk1"/>
                </a:solidFill>
                <a:latin typeface="Arial"/>
                <a:ea typeface="Arial"/>
                <a:cs typeface="Arial"/>
                <a:sym typeface="Arial"/>
              </a:rPr>
              <a:t>informing attendees if the meeting is being broadcast over another medium – as a way of allowing attendees to make decisions around anonymity.  </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Public Comment</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Requires the permission of the Chair</a:t>
            </a:r>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a:p>
        </p:txBody>
      </p:sp>
      <p:sp>
        <p:nvSpPr>
          <p:cNvPr id="154" name="Google Shape;154;p1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12: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Members of the public may attend open session meetings of the public body</a:t>
            </a:r>
            <a:r>
              <a:rPr lang="en-US" sz="1200" b="0" i="0" u="none" strike="noStrike" cap="none">
                <a:solidFill>
                  <a:schemeClr val="dk1"/>
                </a:solidFill>
                <a:latin typeface="Arial"/>
                <a:ea typeface="Arial"/>
                <a:cs typeface="Arial"/>
                <a:sym typeface="Arial"/>
              </a:rPr>
              <a:t>  </a:t>
            </a:r>
            <a:r>
              <a:rPr lang="en-US" sz="1500" b="0" i="1" u="none" strike="noStrike" cap="none">
                <a:solidFill>
                  <a:schemeClr val="dk1"/>
                </a:solidFill>
                <a:latin typeface="Arial"/>
                <a:ea typeface="Arial"/>
                <a:cs typeface="Arial"/>
                <a:sym typeface="Arial"/>
              </a:rPr>
              <a:t>but</a:t>
            </a:r>
            <a:endParaRPr sz="1500" b="0"/>
          </a:p>
          <a:p>
            <a:pPr marL="457200" lvl="0" indent="-228600" algn="l" rtl="0">
              <a:lnSpc>
                <a:spcPct val="100000"/>
              </a:lnSpc>
              <a:spcBef>
                <a:spcPts val="360"/>
              </a:spcBef>
              <a:spcAft>
                <a:spcPts val="0"/>
              </a:spcAft>
              <a:buSzPts val="1400"/>
              <a:buNone/>
            </a:pPr>
            <a:br>
              <a:rPr lang="en-US" b="0"/>
            </a:br>
            <a:r>
              <a:rPr lang="en-US"/>
              <a:t>They may</a:t>
            </a:r>
            <a:r>
              <a:rPr lang="en-US" sz="1200" b="0" i="0" u="none" strike="noStrike" cap="none">
                <a:solidFill>
                  <a:schemeClr val="dk1"/>
                </a:solidFill>
                <a:latin typeface="Arial"/>
                <a:ea typeface="Arial"/>
                <a:cs typeface="Arial"/>
                <a:sym typeface="Arial"/>
              </a:rPr>
              <a:t> not address the public body without permission and may not disrupt the meeting.</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 If members of the public are disruptive, they can be asked to remain silent or be removed from the meeting if they do not comply – use caution here</a:t>
            </a:r>
            <a:r>
              <a:rPr lang="en-US"/>
              <a:t> and do not suppress comment on matters under the body’s jurisdiction.  Keep comments away from identifying individuals who have rights to privacy, such as students. </a:t>
            </a:r>
            <a:r>
              <a:rPr lang="en-US" sz="1200" b="0" i="0" u="none" strike="noStrike" cap="none">
                <a:solidFill>
                  <a:schemeClr val="dk1"/>
                </a:solidFill>
                <a:latin typeface="Arial"/>
                <a:ea typeface="Arial"/>
                <a:cs typeface="Arial"/>
                <a:sym typeface="Arial"/>
              </a:rPr>
              <a:t> </a:t>
            </a:r>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Note that in most cases it can be less disruptive for members of the body to listen without responding if </a:t>
            </a:r>
            <a:endParaRPr/>
          </a:p>
          <a:p>
            <a:pPr marL="1828800" lvl="3"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 comments are not disruptive, </a:t>
            </a:r>
            <a:endParaRPr/>
          </a:p>
          <a:p>
            <a:pPr marL="1828800" lvl="3"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are on matters under the body’s purview, and </a:t>
            </a:r>
            <a:endParaRPr/>
          </a:p>
          <a:p>
            <a:pPr marL="1828800" lvl="3"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within the allotted time period for a public comment period </a:t>
            </a:r>
            <a:r>
              <a:rPr lang="en-US" sz="1200" b="1" i="1" u="none" strike="noStrike" cap="none">
                <a:solidFill>
                  <a:schemeClr val="dk1"/>
                </a:solidFill>
                <a:latin typeface="Arial"/>
                <a:ea typeface="Arial"/>
                <a:cs typeface="Arial"/>
                <a:sym typeface="Arial"/>
              </a:rPr>
              <a:t>that is listed on the agenda.  </a:t>
            </a:r>
            <a:endParaRPr sz="1200" b="0" i="0" u="none" strike="noStrike" cap="none">
              <a:solidFill>
                <a:schemeClr val="dk1"/>
              </a:solidFill>
              <a:latin typeface="Arial"/>
              <a:ea typeface="Arial"/>
              <a:cs typeface="Arial"/>
              <a:sym typeface="Arial"/>
            </a:endParaRPr>
          </a:p>
          <a:p>
            <a:pPr marL="1828800" lvl="3"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If your agenda does not list public comment – it is solely at the discretion of the chair.</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OML allows recording of public meetings, except executive sessions, only after notifying the chair of the public body, and as long as the recording does not interfere with the conduct of the meeting.  </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Chair must inform other attendees … because Massachusetts is known as a two-part consent state because – Massachusetts bans “secret” recordings rather than requiring explicit consent from all parties. MGL C.272, S.99 </a:t>
            </a:r>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  </a:t>
            </a:r>
            <a:endParaRPr b="0"/>
          </a:p>
          <a:p>
            <a:pPr marL="457200" marR="0" lvl="0" indent="-228600" algn="l" rtl="0">
              <a:lnSpc>
                <a:spcPct val="100000"/>
              </a:lnSpc>
              <a:spcBef>
                <a:spcPts val="360"/>
              </a:spcBef>
              <a:spcAft>
                <a:spcPts val="0"/>
              </a:spcAft>
              <a:buClr>
                <a:srgbClr val="000000"/>
              </a:buClr>
              <a:buSzPts val="1400"/>
              <a:buFont typeface="Arial"/>
              <a:buNone/>
            </a:pPr>
            <a:br>
              <a:rPr lang="en-US"/>
            </a:br>
            <a:endParaRPr/>
          </a:p>
        </p:txBody>
      </p:sp>
      <p:sp>
        <p:nvSpPr>
          <p:cNvPr id="161" name="Google Shape;161;p1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
        <p:cNvGrpSpPr/>
        <p:nvPr/>
      </p:nvGrpSpPr>
      <p:grpSpPr>
        <a:xfrm>
          <a:off x="0" y="0"/>
          <a:ext cx="0" cy="0"/>
          <a:chOff x="0" y="0"/>
          <a:chExt cx="0" cy="0"/>
        </a:xfrm>
      </p:grpSpPr>
      <p:sp>
        <p:nvSpPr>
          <p:cNvPr id="167" name="Google Shape;167;p1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68" name="Google Shape;168;p13: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Minutes must be produced for all public body meetings</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They must include the date, time and place of the meeting</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Note members present and absent, </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List the names of any members who participated remotely</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Include notation as to late arrival or early departure of any public body members while the meeting is in progress.</a:t>
            </a:r>
            <a:endParaRPr/>
          </a:p>
          <a:p>
            <a:pPr marL="914400" lvl="1" indent="-228600" algn="l" rtl="0">
              <a:lnSpc>
                <a:spcPct val="100000"/>
              </a:lnSpc>
              <a:spcBef>
                <a:spcPts val="360"/>
              </a:spcBef>
              <a:spcAft>
                <a:spcPts val="0"/>
              </a:spcAft>
              <a:buSzPts val="1400"/>
              <a:buNone/>
            </a:pPr>
            <a:br>
              <a:rPr lang="en-US" sz="1200" b="0" i="0" u="none" strike="noStrike" cap="none">
                <a:solidFill>
                  <a:schemeClr val="dk1"/>
                </a:solidFill>
                <a:latin typeface="Arial"/>
                <a:ea typeface="Arial"/>
                <a:cs typeface="Arial"/>
                <a:sym typeface="Arial"/>
              </a:rPr>
            </a:b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Minutes must contain a </a:t>
            </a:r>
            <a:r>
              <a:rPr lang="en-US" sz="1200" b="1" i="1" u="none" strike="noStrike" cap="none">
                <a:solidFill>
                  <a:schemeClr val="dk1"/>
                </a:solidFill>
                <a:latin typeface="Arial"/>
                <a:ea typeface="Arial"/>
                <a:cs typeface="Arial"/>
                <a:sym typeface="Arial"/>
              </a:rPr>
              <a:t>summary </a:t>
            </a:r>
            <a:r>
              <a:rPr lang="en-US" sz="1200" b="0" i="0" u="none" strike="noStrike" cap="none">
                <a:solidFill>
                  <a:schemeClr val="dk1"/>
                </a:solidFill>
                <a:latin typeface="Arial"/>
                <a:ea typeface="Arial"/>
                <a:cs typeface="Arial"/>
                <a:sym typeface="Arial"/>
              </a:rPr>
              <a:t>of discussion of each topic - this is a general summary so that someone who didn’t attend the meeting could have an understanding of the discussion - this is </a:t>
            </a:r>
            <a:r>
              <a:rPr lang="en-US" sz="1200" b="1" i="1" u="none" strike="noStrike" cap="none">
                <a:solidFill>
                  <a:schemeClr val="dk1"/>
                </a:solidFill>
                <a:latin typeface="Arial"/>
                <a:ea typeface="Arial"/>
                <a:cs typeface="Arial"/>
                <a:sym typeface="Arial"/>
              </a:rPr>
              <a:t>not</a:t>
            </a:r>
            <a:r>
              <a:rPr lang="en-US" sz="1200" b="0" i="0" u="none" strike="noStrike" cap="none">
                <a:solidFill>
                  <a:schemeClr val="dk1"/>
                </a:solidFill>
                <a:latin typeface="Arial"/>
                <a:ea typeface="Arial"/>
                <a:cs typeface="Arial"/>
                <a:sym typeface="Arial"/>
              </a:rPr>
              <a:t> a verbatim or he said/she said summary.</a:t>
            </a:r>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b="0"/>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include a list of all documents and exhibits used at the meeting.  </a:t>
            </a:r>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b="0"/>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full copies of those documents need </a:t>
            </a:r>
            <a:r>
              <a:rPr lang="en-US" sz="1200" b="1" i="0" u="none" strike="noStrike" cap="none">
                <a:solidFill>
                  <a:schemeClr val="dk1"/>
                </a:solidFill>
                <a:latin typeface="Arial"/>
                <a:ea typeface="Arial"/>
                <a:cs typeface="Arial"/>
                <a:sym typeface="Arial"/>
              </a:rPr>
              <a:t>not</a:t>
            </a:r>
            <a:r>
              <a:rPr lang="en-US" sz="1200" b="0" i="0" u="none" strike="noStrike" cap="none">
                <a:solidFill>
                  <a:schemeClr val="dk1"/>
                </a:solidFill>
                <a:latin typeface="Arial"/>
                <a:ea typeface="Arial"/>
                <a:cs typeface="Arial"/>
                <a:sym typeface="Arial"/>
              </a:rPr>
              <a:t> be part of the minutes, but they </a:t>
            </a:r>
            <a:r>
              <a:rPr lang="en-US" sz="1200" b="1" i="0" u="none" strike="noStrike" cap="none">
                <a:solidFill>
                  <a:schemeClr val="dk1"/>
                </a:solidFill>
                <a:latin typeface="Arial"/>
                <a:ea typeface="Arial"/>
                <a:cs typeface="Arial"/>
                <a:sym typeface="Arial"/>
              </a:rPr>
              <a:t>are</a:t>
            </a:r>
            <a:r>
              <a:rPr lang="en-US" sz="1200" b="0" i="0" u="none" strike="noStrike" cap="none">
                <a:solidFill>
                  <a:schemeClr val="dk1"/>
                </a:solidFill>
                <a:latin typeface="Arial"/>
                <a:ea typeface="Arial"/>
                <a:cs typeface="Arial"/>
                <a:sym typeface="Arial"/>
              </a:rPr>
              <a:t> part of the record and must be kept for public access according to Municipal Records Retention Schedule.   link record retentions schedule in workbook.</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All votes must be recorded as to decisions made and actions taken.</a:t>
            </a:r>
            <a:endParaRPr/>
          </a:p>
          <a:p>
            <a:pPr marL="457200" lvl="0" indent="-228600" algn="l" rtl="0">
              <a:lnSpc>
                <a:spcPct val="100000"/>
              </a:lnSpc>
              <a:spcBef>
                <a:spcPts val="360"/>
              </a:spcBef>
              <a:spcAft>
                <a:spcPts val="0"/>
              </a:spcAft>
              <a:buSzPts val="1400"/>
              <a:buNone/>
            </a:pPr>
            <a:br>
              <a:rPr lang="en-US" b="0"/>
            </a:br>
            <a:r>
              <a:rPr lang="en-US" sz="1200" b="1" i="0" u="none" strike="noStrike" cap="none">
                <a:solidFill>
                  <a:schemeClr val="dk1"/>
                </a:solidFill>
                <a:latin typeface="Arial"/>
                <a:ea typeface="Arial"/>
                <a:cs typeface="Arial"/>
                <a:sym typeface="Arial"/>
              </a:rPr>
              <a:t>Minutes must be made available upon request within 10 days, </a:t>
            </a:r>
            <a:r>
              <a:rPr lang="en-US" sz="1200" b="0" i="0" u="none" strike="noStrike" cap="none">
                <a:solidFill>
                  <a:schemeClr val="dk1"/>
                </a:solidFill>
                <a:latin typeface="Arial"/>
                <a:ea typeface="Arial"/>
                <a:cs typeface="Arial"/>
                <a:sym typeface="Arial"/>
              </a:rPr>
              <a:t>and can be provided in either draft or approved form.  Executive session minutes do not have to be provided until reviewed and released by the public body and can be released in redacted form.</a:t>
            </a:r>
            <a:endParaRPr sz="1200" b="1"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OML tells us that </a:t>
            </a:r>
            <a:r>
              <a:rPr lang="en-US" sz="1200" b="1" i="0" u="none" strike="noStrike" cap="none">
                <a:solidFill>
                  <a:schemeClr val="dk1"/>
                </a:solidFill>
                <a:latin typeface="Arial"/>
                <a:ea typeface="Arial"/>
                <a:cs typeface="Arial"/>
                <a:sym typeface="Arial"/>
              </a:rPr>
              <a:t>Minutes </a:t>
            </a:r>
            <a:r>
              <a:rPr lang="en-US" sz="1200" b="0" i="0" u="none" strike="noStrike" cap="none">
                <a:solidFill>
                  <a:schemeClr val="dk1"/>
                </a:solidFill>
                <a:latin typeface="Arial"/>
                <a:ea typeface="Arial"/>
                <a:cs typeface="Arial"/>
                <a:sym typeface="Arial"/>
              </a:rPr>
              <a:t>must be created and approved within 3 meetings or 30 days, whichever is latest.  </a:t>
            </a:r>
            <a:endParaRPr/>
          </a:p>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***Transition to Slide 14</a:t>
            </a:r>
            <a:endParaRPr/>
          </a:p>
          <a:p>
            <a:pPr marL="0" lvl="0" indent="0" algn="l" rtl="0">
              <a:lnSpc>
                <a:spcPct val="100000"/>
              </a:lnSpc>
              <a:spcBef>
                <a:spcPts val="0"/>
              </a:spcBef>
              <a:spcAft>
                <a:spcPts val="0"/>
              </a:spcAft>
              <a:buSzPts val="1400"/>
              <a:buNone/>
            </a:pPr>
            <a:endParaRPr>
              <a:latin typeface="Arial"/>
              <a:ea typeface="Arial"/>
              <a:cs typeface="Arial"/>
              <a:sym typeface="Arial"/>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3"/>
        <p:cNvGrpSpPr/>
        <p:nvPr/>
      </p:nvGrpSpPr>
      <p:grpSpPr>
        <a:xfrm>
          <a:off x="0" y="0"/>
          <a:ext cx="0" cy="0"/>
          <a:chOff x="0" y="0"/>
          <a:chExt cx="0" cy="0"/>
        </a:xfrm>
      </p:grpSpPr>
      <p:sp>
        <p:nvSpPr>
          <p:cNvPr id="174" name="Google Shape;174;p14:notes"/>
          <p:cNvSpPr txBox="1">
            <a:spLocks noGrp="1"/>
          </p:cNvSpPr>
          <p:nvPr>
            <p:ph type="sldNum" idx="12"/>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1"/>
                </a:solidFill>
                <a:latin typeface="Arial"/>
                <a:ea typeface="Arial"/>
                <a:cs typeface="Arial"/>
                <a:sym typeface="Arial"/>
              </a:rPr>
              <a:t>13</a:t>
            </a:fld>
            <a:endParaRPr sz="1300">
              <a:solidFill>
                <a:schemeClr val="dk1"/>
              </a:solidFill>
              <a:latin typeface="Arial"/>
              <a:ea typeface="Arial"/>
              <a:cs typeface="Arial"/>
              <a:sym typeface="Arial"/>
            </a:endParaRPr>
          </a:p>
        </p:txBody>
      </p:sp>
      <p:sp>
        <p:nvSpPr>
          <p:cNvPr id="175" name="Google Shape;175;p1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76" name="Google Shape;176;p14:notes"/>
          <p:cNvSpPr txBox="1">
            <a:spLocks noGrp="1"/>
          </p:cNvSpPr>
          <p:nvPr>
            <p:ph type="body" idx="1"/>
          </p:nvPr>
        </p:nvSpPr>
        <p:spPr>
          <a:xfrm>
            <a:off x="701345" y="4416099"/>
            <a:ext cx="5764410"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Executive Session Minutes</a:t>
            </a:r>
            <a:endParaRPr b="0"/>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require same content as open session minutes</a:t>
            </a:r>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they may be withheld from release until the purpose for keeping them confidential no longer defeats the purpose of the executive session</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Exectuve Session minutes may be withheld in full or may be released in redacted form</a:t>
            </a:r>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Release of executive session minutes must be announced at an open meeting, i.e., on the agenda for release. </a:t>
            </a:r>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If Executive Session minutes that have not yet been released are requested, the public body must respond within 10 days</a:t>
            </a:r>
            <a:r>
              <a:rPr lang="en-US" sz="1200" b="1" i="0" u="none" strike="noStrike" cap="none">
                <a:solidFill>
                  <a:schemeClr val="dk1"/>
                </a:solidFill>
                <a:latin typeface="Arial"/>
                <a:ea typeface="Arial"/>
                <a:cs typeface="Arial"/>
                <a:sym typeface="Arial"/>
              </a:rPr>
              <a:t> </a:t>
            </a:r>
            <a:r>
              <a:rPr lang="en-US" sz="1200" b="1" i="1" u="none" strike="noStrike" cap="none">
                <a:solidFill>
                  <a:schemeClr val="dk1"/>
                </a:solidFill>
                <a:latin typeface="Arial"/>
                <a:ea typeface="Arial"/>
                <a:cs typeface="Arial"/>
                <a:sym typeface="Arial"/>
              </a:rPr>
              <a:t>and</a:t>
            </a:r>
            <a:endParaRPr sz="1200" b="0"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b="0"/>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Minutes are released if they have been reviewed and </a:t>
            </a:r>
            <a:r>
              <a:rPr lang="en-US"/>
              <a:t>if </a:t>
            </a:r>
            <a:r>
              <a:rPr lang="en-US" sz="1200" b="0" i="0" u="none" strike="noStrike" cap="none">
                <a:solidFill>
                  <a:schemeClr val="dk1"/>
                </a:solidFill>
                <a:latin typeface="Arial"/>
                <a:ea typeface="Arial"/>
                <a:cs typeface="Arial"/>
                <a:sym typeface="Arial"/>
              </a:rPr>
              <a:t>they are no longer exempt, </a:t>
            </a:r>
            <a:r>
              <a:rPr lang="en-US" sz="1200" b="1" i="1" u="none" strike="noStrike" cap="none">
                <a:solidFill>
                  <a:schemeClr val="dk1"/>
                </a:solidFill>
                <a:latin typeface="Arial"/>
                <a:ea typeface="Arial"/>
                <a:cs typeface="Arial"/>
                <a:sym typeface="Arial"/>
              </a:rPr>
              <a:t>or</a:t>
            </a:r>
            <a:endParaRPr sz="1200" b="1" i="1"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endParaRPr b="1" i="1"/>
          </a:p>
          <a:p>
            <a:pPr marL="914400" lvl="1" indent="-228600" algn="l" rtl="0">
              <a:lnSpc>
                <a:spcPct val="100000"/>
              </a:lnSpc>
              <a:spcBef>
                <a:spcPts val="360"/>
              </a:spcBef>
              <a:spcAft>
                <a:spcPts val="0"/>
              </a:spcAft>
              <a:buSzPts val="1400"/>
              <a:buNone/>
            </a:pPr>
            <a:r>
              <a:rPr lang="en-US"/>
              <a:t>If they</a:t>
            </a:r>
            <a:r>
              <a:rPr lang="en-US" sz="1200" b="0" i="0" u="none" strike="noStrike" cap="none">
                <a:solidFill>
                  <a:schemeClr val="dk1"/>
                </a:solidFill>
                <a:latin typeface="Arial"/>
                <a:ea typeface="Arial"/>
                <a:cs typeface="Arial"/>
                <a:sym typeface="Arial"/>
              </a:rPr>
              <a:t> are reviewed at the next Executive Session meeting or in 30 days, whichever is shorter.</a:t>
            </a:r>
            <a:endParaRPr/>
          </a:p>
          <a:p>
            <a:pPr marL="0" lvl="0" indent="0" algn="l" rtl="0">
              <a:lnSpc>
                <a:spcPct val="100000"/>
              </a:lnSpc>
              <a:spcBef>
                <a:spcPts val="600"/>
              </a:spcBef>
              <a:spcAft>
                <a:spcPts val="0"/>
              </a:spcAft>
              <a:buSzPts val="1400"/>
              <a:buNone/>
            </a:pPr>
            <a:endParaRPr/>
          </a:p>
          <a:p>
            <a:pPr marL="0" lvl="0" indent="0" algn="l" rtl="0">
              <a:lnSpc>
                <a:spcPct val="100000"/>
              </a:lnSpc>
              <a:spcBef>
                <a:spcPts val="600"/>
              </a:spcBef>
              <a:spcAft>
                <a:spcPts val="0"/>
              </a:spcAft>
              <a:buSzPts val="1400"/>
              <a:buNone/>
            </a:pPr>
            <a:endParaRPr sz="2000" b="1">
              <a:latin typeface="Arial"/>
              <a:ea typeface="Arial"/>
              <a:cs typeface="Arial"/>
              <a:sym typeface="Arial"/>
            </a:endParaRPr>
          </a:p>
          <a:p>
            <a:pPr marL="0" lvl="0" indent="0" algn="l" rtl="0">
              <a:lnSpc>
                <a:spcPct val="100000"/>
              </a:lnSpc>
              <a:spcBef>
                <a:spcPts val="360"/>
              </a:spcBef>
              <a:spcAft>
                <a:spcPts val="0"/>
              </a:spcAft>
              <a:buSzPts val="1400"/>
              <a:buNone/>
            </a:pPr>
            <a:endParaRPr u="sng">
              <a:latin typeface="Arial"/>
              <a:ea typeface="Arial"/>
              <a:cs typeface="Arial"/>
              <a:sym typeface="Aria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
        <p:cNvGrpSpPr/>
        <p:nvPr/>
      </p:nvGrpSpPr>
      <p:grpSpPr>
        <a:xfrm>
          <a:off x="0" y="0"/>
          <a:ext cx="0" cy="0"/>
          <a:chOff x="0" y="0"/>
          <a:chExt cx="0" cy="0"/>
        </a:xfrm>
      </p:grpSpPr>
      <p:sp>
        <p:nvSpPr>
          <p:cNvPr id="181" name="Google Shape;181;p1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82" name="Google Shape;182;p15:notes"/>
          <p:cNvSpPr txBox="1">
            <a:spLocks noGrp="1"/>
          </p:cNvSpPr>
          <p:nvPr>
            <p:ph type="body" idx="1"/>
          </p:nvPr>
        </p:nvSpPr>
        <p:spPr>
          <a:xfrm>
            <a:off x="544645" y="4416099"/>
            <a:ext cx="57644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Personnel materials</a:t>
            </a:r>
            <a:r>
              <a:rPr lang="en-US" sz="1200" b="0" i="0" u="none" strike="noStrike" cap="none">
                <a:solidFill>
                  <a:schemeClr val="dk1"/>
                </a:solidFill>
                <a:latin typeface="Arial"/>
                <a:ea typeface="Arial"/>
                <a:cs typeface="Arial"/>
                <a:sym typeface="Arial"/>
              </a:rPr>
              <a:t> are used in hiring, evaluation, and in executive session.</a:t>
            </a:r>
            <a:endParaRPr b="0"/>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Most personnel materials are not public record:</a:t>
            </a:r>
            <a:br>
              <a:rPr lang="en-US" b="0"/>
            </a:br>
            <a:endParaRPr b="0"/>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During the hiring process, only resumes are part of the public record, all other application materials are excluded</a:t>
            </a:r>
            <a:endParaRPr/>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Evaluations created by members of the public body are public record</a:t>
            </a:r>
            <a:endParaRPr/>
          </a:p>
          <a:p>
            <a:pPr marL="457200" lvl="0" indent="-228600" algn="l" rtl="0">
              <a:lnSpc>
                <a:spcPct val="100000"/>
              </a:lnSpc>
              <a:spcBef>
                <a:spcPts val="360"/>
              </a:spcBef>
              <a:spcAft>
                <a:spcPts val="0"/>
              </a:spcAft>
              <a:buSzPts val="1400"/>
              <a:buFont typeface="Arial"/>
              <a:buChar char="•"/>
            </a:pPr>
            <a:r>
              <a:rPr lang="en-US"/>
              <a:t>Compilations</a:t>
            </a:r>
            <a:r>
              <a:rPr lang="en-US" sz="1200" b="0" i="0" u="none" strike="noStrike" cap="none">
                <a:solidFill>
                  <a:schemeClr val="dk1"/>
                </a:solidFill>
                <a:latin typeface="Arial"/>
                <a:ea typeface="Arial"/>
                <a:cs typeface="Arial"/>
                <a:sym typeface="Arial"/>
              </a:rPr>
              <a:t> of evaluations by a member of the body are public record</a:t>
            </a:r>
            <a:endParaRPr/>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Materials or evaluations completed by others who are not members of the public body are not public record</a:t>
            </a:r>
            <a:endParaRPr/>
          </a:p>
          <a:p>
            <a:pPr marL="0" lvl="0" indent="0" algn="l" rtl="0">
              <a:lnSpc>
                <a:spcPct val="100000"/>
              </a:lnSpc>
              <a:spcBef>
                <a:spcPts val="540"/>
              </a:spcBef>
              <a:spcAft>
                <a:spcPts val="0"/>
              </a:spcAft>
              <a:buSzPts val="1400"/>
              <a:buNone/>
            </a:pP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
        <p:cNvGrpSpPr/>
        <p:nvPr/>
      </p:nvGrpSpPr>
      <p:grpSpPr>
        <a:xfrm>
          <a:off x="0" y="0"/>
          <a:ext cx="0" cy="0"/>
          <a:chOff x="0" y="0"/>
          <a:chExt cx="0" cy="0"/>
        </a:xfrm>
      </p:grpSpPr>
      <p:sp>
        <p:nvSpPr>
          <p:cNvPr id="188" name="Google Shape;188;p16: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There are 10 reasons for executive session under OML</a:t>
            </a:r>
            <a:endParaRPr b="0"/>
          </a:p>
          <a:p>
            <a:pPr marL="457200" lvl="0" indent="-228600" algn="l" rtl="0">
              <a:lnSpc>
                <a:spcPct val="100000"/>
              </a:lnSpc>
              <a:spcBef>
                <a:spcPts val="360"/>
              </a:spcBef>
              <a:spcAft>
                <a:spcPts val="0"/>
              </a:spcAft>
              <a:buSzPts val="1400"/>
              <a:buNone/>
            </a:pPr>
            <a:r>
              <a:rPr lang="en-US" sz="1200" b="1" i="0" u="none" strike="noStrike" cap="none">
                <a:solidFill>
                  <a:srgbClr val="C00000"/>
                </a:solidFill>
                <a:latin typeface="Arial"/>
                <a:ea typeface="Arial"/>
                <a:cs typeface="Arial"/>
                <a:sym typeface="Arial"/>
              </a:rPr>
              <a:t>**LINK Executive Session Quick Reference to Workbook.</a:t>
            </a:r>
            <a:endParaRPr b="0">
              <a:solidFill>
                <a:srgbClr val="C00000"/>
              </a:solidFill>
            </a:endParaRPr>
          </a:p>
          <a:p>
            <a:pPr marL="457200" lvl="0" indent="-228600" algn="l" rtl="0">
              <a:lnSpc>
                <a:spcPct val="100000"/>
              </a:lnSpc>
              <a:spcBef>
                <a:spcPts val="360"/>
              </a:spcBef>
              <a:spcAft>
                <a:spcPts val="0"/>
              </a:spcAft>
              <a:buSzPts val="1400"/>
              <a:buNone/>
            </a:pPr>
            <a:br>
              <a:rPr lang="en-US" b="0"/>
            </a:br>
            <a:r>
              <a:rPr lang="en-US" sz="1200" b="1" i="0" u="none" strike="noStrike" cap="none">
                <a:solidFill>
                  <a:schemeClr val="dk1"/>
                </a:solidFill>
                <a:latin typeface="Arial"/>
                <a:ea typeface="Arial"/>
                <a:cs typeface="Arial"/>
                <a:sym typeface="Arial"/>
              </a:rPr>
              <a:t>***Transition to Slide 19</a:t>
            </a:r>
            <a:endParaRPr b="0"/>
          </a:p>
          <a:p>
            <a:pPr marL="457200" marR="0" lvl="0" indent="-228600" algn="l" rtl="0">
              <a:lnSpc>
                <a:spcPct val="100000"/>
              </a:lnSpc>
              <a:spcBef>
                <a:spcPts val="360"/>
              </a:spcBef>
              <a:spcAft>
                <a:spcPts val="0"/>
              </a:spcAft>
              <a:buClr>
                <a:srgbClr val="000000"/>
              </a:buClr>
              <a:buSzPts val="1400"/>
              <a:buFont typeface="Arial"/>
              <a:buNone/>
            </a:pPr>
            <a:br>
              <a:rPr lang="en-US"/>
            </a:br>
            <a:endParaRPr/>
          </a:p>
        </p:txBody>
      </p:sp>
      <p:sp>
        <p:nvSpPr>
          <p:cNvPr id="189" name="Google Shape;189;p1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4"/>
        <p:cNvGrpSpPr/>
        <p:nvPr/>
      </p:nvGrpSpPr>
      <p:grpSpPr>
        <a:xfrm>
          <a:off x="0" y="0"/>
          <a:ext cx="0" cy="0"/>
          <a:chOff x="0" y="0"/>
          <a:chExt cx="0" cy="0"/>
        </a:xfrm>
      </p:grpSpPr>
      <p:sp>
        <p:nvSpPr>
          <p:cNvPr id="195" name="Google Shape;195;p17: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br>
              <a:rPr lang="en-US" b="0"/>
            </a:br>
            <a:r>
              <a:rPr lang="en-US" sz="1200" b="0" i="0" u="none" strike="noStrike" cap="none">
                <a:solidFill>
                  <a:schemeClr val="dk1"/>
                </a:solidFill>
                <a:latin typeface="Arial"/>
                <a:ea typeface="Arial"/>
                <a:cs typeface="Arial"/>
                <a:sym typeface="Arial"/>
              </a:rPr>
              <a:t>Reason 1 - to discuss an individual’s reputation, character, physical condition or mental health, discipline dismissal, complaints or changes against the individual</a:t>
            </a:r>
            <a:endParaRPr/>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The meeting </a:t>
            </a:r>
            <a:r>
              <a:rPr lang="en-US" sz="1200" b="1" i="0" u="none" strike="noStrike" cap="none">
                <a:solidFill>
                  <a:schemeClr val="dk1"/>
                </a:solidFill>
                <a:latin typeface="Arial"/>
                <a:ea typeface="Arial"/>
                <a:cs typeface="Arial"/>
                <a:sym typeface="Arial"/>
              </a:rPr>
              <a:t>must </a:t>
            </a:r>
            <a:r>
              <a:rPr lang="en-US" sz="1200" b="0" i="0" u="none" strike="noStrike" cap="none">
                <a:solidFill>
                  <a:schemeClr val="dk1"/>
                </a:solidFill>
                <a:latin typeface="Arial"/>
                <a:ea typeface="Arial"/>
                <a:cs typeface="Arial"/>
                <a:sym typeface="Arial"/>
              </a:rPr>
              <a:t>be held in open session if it i</a:t>
            </a:r>
            <a:r>
              <a:rPr lang="en-US"/>
              <a:t>nvolves </a:t>
            </a:r>
            <a:r>
              <a:rPr lang="en-US" sz="1200" b="0" i="0" u="none" strike="noStrike" cap="none">
                <a:solidFill>
                  <a:schemeClr val="dk1"/>
                </a:solidFill>
                <a:latin typeface="Arial"/>
                <a:ea typeface="Arial"/>
                <a:cs typeface="Arial"/>
                <a:sym typeface="Arial"/>
              </a:rPr>
              <a:t>a matter of</a:t>
            </a:r>
            <a:endParaRPr/>
          </a:p>
          <a:p>
            <a:pPr marL="1371600" lvl="2" indent="-228600" algn="l" rtl="0">
              <a:lnSpc>
                <a:spcPct val="100000"/>
              </a:lnSpc>
              <a:spcBef>
                <a:spcPts val="360"/>
              </a:spcBef>
              <a:spcAft>
                <a:spcPts val="0"/>
              </a:spcAft>
              <a:buSzPts val="1400"/>
              <a:buFont typeface="Courier New"/>
              <a:buChar char="o"/>
            </a:pPr>
            <a:r>
              <a:rPr lang="en-US" sz="1200" b="0" i="0" u="none" strike="noStrike" cap="none">
                <a:solidFill>
                  <a:schemeClr val="dk1"/>
                </a:solidFill>
                <a:latin typeface="Arial"/>
                <a:ea typeface="Arial"/>
                <a:cs typeface="Arial"/>
                <a:sym typeface="Arial"/>
              </a:rPr>
              <a:t>Professional competence, </a:t>
            </a:r>
            <a:r>
              <a:rPr lang="en-US" sz="1200" b="1" i="1" u="none" strike="noStrike" cap="none">
                <a:solidFill>
                  <a:schemeClr val="dk1"/>
                </a:solidFill>
                <a:latin typeface="Arial"/>
                <a:ea typeface="Arial"/>
                <a:cs typeface="Arial"/>
                <a:sym typeface="Arial"/>
              </a:rPr>
              <a:t>or</a:t>
            </a:r>
            <a:endParaRPr sz="1200" b="0"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Font typeface="Courier New"/>
              <a:buChar char="o"/>
            </a:pPr>
            <a:r>
              <a:rPr lang="en-US" sz="1200" b="0" i="0" u="none" strike="noStrike" cap="none">
                <a:solidFill>
                  <a:schemeClr val="dk1"/>
                </a:solidFill>
                <a:latin typeface="Arial"/>
                <a:ea typeface="Arial"/>
                <a:cs typeface="Arial"/>
                <a:sym typeface="Arial"/>
              </a:rPr>
              <a:t>If the individual requests open session</a:t>
            </a:r>
            <a:endParaRPr/>
          </a:p>
          <a:p>
            <a:pPr marL="0" lvl="0" indent="0" algn="l" rtl="0">
              <a:lnSpc>
                <a:spcPct val="100000"/>
              </a:lnSpc>
              <a:spcBef>
                <a:spcPts val="360"/>
              </a:spcBef>
              <a:spcAft>
                <a:spcPts val="0"/>
              </a:spcAft>
              <a:buSzPts val="1400"/>
              <a:buNone/>
            </a:pPr>
            <a:endParaRPr/>
          </a:p>
        </p:txBody>
      </p:sp>
      <p:sp>
        <p:nvSpPr>
          <p:cNvPr id="196" name="Google Shape;196;p1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
        <p:cNvGrpSpPr/>
        <p:nvPr/>
      </p:nvGrpSpPr>
      <p:grpSpPr>
        <a:xfrm>
          <a:off x="0" y="0"/>
          <a:ext cx="0" cy="0"/>
          <a:chOff x="0" y="0"/>
          <a:chExt cx="0" cy="0"/>
        </a:xfrm>
      </p:grpSpPr>
      <p:sp>
        <p:nvSpPr>
          <p:cNvPr id="201" name="Google Shape;201;p18:notes"/>
          <p:cNvSpPr txBox="1">
            <a:spLocks noGrp="1"/>
          </p:cNvSpPr>
          <p:nvPr>
            <p:ph type="sldNum" idx="12"/>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1"/>
                </a:solidFill>
                <a:latin typeface="Arial"/>
                <a:ea typeface="Arial"/>
                <a:cs typeface="Arial"/>
                <a:sym typeface="Arial"/>
              </a:rPr>
              <a:t>17</a:t>
            </a:fld>
            <a:endParaRPr sz="1300">
              <a:solidFill>
                <a:schemeClr val="dk1"/>
              </a:solidFill>
              <a:latin typeface="Arial"/>
              <a:ea typeface="Arial"/>
              <a:cs typeface="Arial"/>
              <a:sym typeface="Arial"/>
            </a:endParaRPr>
          </a:p>
        </p:txBody>
      </p:sp>
      <p:sp>
        <p:nvSpPr>
          <p:cNvPr id="202" name="Google Shape;202;p1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3" name="Google Shape;203;p18: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The individual has rights: </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receive written notice 48 hours in advance of the meeting</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request that the meeting be held in open session</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be present during deliberations that involve that individual </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speak on their own behalf</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have counsel or representation present to advise only - not for active participation</a:t>
            </a:r>
            <a:endParaRPr/>
          </a:p>
          <a:p>
            <a:pPr marL="457200" lvl="0" indent="-228600" algn="l" rtl="0">
              <a:lnSpc>
                <a:spcPct val="100000"/>
              </a:lnSpc>
              <a:spcBef>
                <a:spcPts val="360"/>
              </a:spcBef>
              <a:spcAft>
                <a:spcPts val="0"/>
              </a:spcAft>
              <a:buSzPts val="1400"/>
              <a:buFont typeface="Arial"/>
              <a:buAutoNum type="arabicPeriod"/>
            </a:pPr>
            <a:r>
              <a:rPr lang="en-US" sz="1200" b="0" i="0" u="none" strike="noStrike" cap="none">
                <a:solidFill>
                  <a:schemeClr val="dk1"/>
                </a:solidFill>
                <a:latin typeface="Arial"/>
                <a:ea typeface="Arial"/>
                <a:cs typeface="Arial"/>
                <a:sym typeface="Arial"/>
              </a:rPr>
              <a:t>to create an independent record by audio recording or transcription </a:t>
            </a:r>
            <a:endParaRPr/>
          </a:p>
          <a:p>
            <a:pPr marL="0" lvl="0" indent="0" algn="l" rtl="0">
              <a:lnSpc>
                <a:spcPct val="100000"/>
              </a:lnSpc>
              <a:spcBef>
                <a:spcPts val="600"/>
              </a:spcBef>
              <a:spcAft>
                <a:spcPts val="0"/>
              </a:spcAft>
              <a:buSzPts val="1400"/>
              <a:buNone/>
            </a:pP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7"/>
        <p:cNvGrpSpPr/>
        <p:nvPr/>
      </p:nvGrpSpPr>
      <p:grpSpPr>
        <a:xfrm>
          <a:off x="0" y="0"/>
          <a:ext cx="0" cy="0"/>
          <a:chOff x="0" y="0"/>
          <a:chExt cx="0" cy="0"/>
        </a:xfrm>
      </p:grpSpPr>
      <p:sp>
        <p:nvSpPr>
          <p:cNvPr id="208" name="Google Shape;208;p1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09" name="Google Shape;209;p19: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2 - To conduct strategy sessions to prepare for negotiations with </a:t>
            </a:r>
            <a:r>
              <a:rPr lang="en-US" sz="1200" b="1" i="1" u="none" strike="noStrike" cap="none">
                <a:solidFill>
                  <a:schemeClr val="dk1"/>
                </a:solidFill>
                <a:latin typeface="Arial"/>
                <a:ea typeface="Arial"/>
                <a:cs typeface="Arial"/>
                <a:sym typeface="Arial"/>
              </a:rPr>
              <a:t>non union </a:t>
            </a:r>
            <a:r>
              <a:rPr lang="en-US" sz="1200" b="0" i="0" u="none" strike="noStrike" cap="none">
                <a:solidFill>
                  <a:schemeClr val="dk1"/>
                </a:solidFill>
                <a:latin typeface="Arial"/>
                <a:ea typeface="Arial"/>
                <a:cs typeface="Arial"/>
                <a:sym typeface="Arial"/>
              </a:rPr>
              <a:t>personnel</a:t>
            </a:r>
            <a:endParaRPr/>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The chair must identify the specific non union personnel prior to going into executive session</a:t>
            </a:r>
            <a:endParaRPr/>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the </a:t>
            </a:r>
            <a:r>
              <a:rPr lang="en-US" sz="1200" b="1" i="0" u="none" strike="noStrike" cap="none">
                <a:solidFill>
                  <a:schemeClr val="dk1"/>
                </a:solidFill>
              </a:rPr>
              <a:t>presumption</a:t>
            </a:r>
            <a:r>
              <a:rPr lang="en-US" sz="1200" b="0" i="0" u="none" strike="noStrike" cap="none">
                <a:solidFill>
                  <a:schemeClr val="dk1"/>
                </a:solidFill>
                <a:latin typeface="Arial"/>
                <a:ea typeface="Arial"/>
                <a:cs typeface="Arial"/>
                <a:sym typeface="Arial"/>
              </a:rPr>
              <a:t> here is that professional competence has been discussed in open session</a:t>
            </a:r>
            <a:endParaRPr/>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This purpose allows a public body to meet in executive session to discuss its strategy with respect to negotiating a contract with non-union personnel, and to engage in direct negotiations with nonunion personnel. </a:t>
            </a:r>
            <a:r>
              <a:rPr lang="en-US" sz="1200" b="1" i="1" u="none" strike="noStrike" cap="none">
                <a:solidFill>
                  <a:schemeClr val="dk1"/>
                </a:solidFill>
                <a:latin typeface="Arial"/>
                <a:ea typeface="Arial"/>
                <a:cs typeface="Arial"/>
                <a:sym typeface="Arial"/>
              </a:rPr>
              <a:t>However</a:t>
            </a:r>
            <a:r>
              <a:rPr lang="en-US" sz="1200" b="0" i="0" u="none" strike="noStrike" cap="none">
                <a:solidFill>
                  <a:schemeClr val="dk1"/>
                </a:solidFill>
                <a:latin typeface="Arial"/>
                <a:ea typeface="Arial"/>
                <a:cs typeface="Arial"/>
                <a:sym typeface="Arial"/>
              </a:rPr>
              <a:t>, </a:t>
            </a:r>
            <a:r>
              <a:rPr lang="en-US"/>
              <a:t>it </a:t>
            </a:r>
            <a:r>
              <a:rPr lang="en-US" sz="1200" b="0" i="0" u="none" strike="noStrike" cap="none">
                <a:solidFill>
                  <a:schemeClr val="dk1"/>
                </a:solidFill>
                <a:latin typeface="Arial"/>
                <a:ea typeface="Arial"/>
                <a:cs typeface="Arial"/>
                <a:sym typeface="Arial"/>
              </a:rPr>
              <a:t> does </a:t>
            </a:r>
            <a:r>
              <a:rPr lang="en-US" sz="1200" b="1" i="0" u="none" strike="noStrike" cap="none">
                <a:solidFill>
                  <a:schemeClr val="dk1"/>
                </a:solidFill>
              </a:rPr>
              <a:t>not</a:t>
            </a:r>
            <a:r>
              <a:rPr lang="en-US" sz="1200" b="0" i="0" u="none" strike="noStrike" cap="none">
                <a:solidFill>
                  <a:schemeClr val="dk1"/>
                </a:solidFill>
                <a:latin typeface="Arial"/>
                <a:ea typeface="Arial"/>
                <a:cs typeface="Arial"/>
                <a:sym typeface="Arial"/>
              </a:rPr>
              <a:t> permit the public body to take a final vote to execute such a contract behind closed doors</a:t>
            </a:r>
            <a:endParaRPr/>
          </a:p>
          <a:p>
            <a:pPr marL="0" lvl="0" indent="0" algn="l" rtl="0">
              <a:lnSpc>
                <a:spcPct val="100000"/>
              </a:lnSpc>
              <a:spcBef>
                <a:spcPts val="600"/>
              </a:spcBef>
              <a:spcAft>
                <a:spcPts val="0"/>
              </a:spcAft>
              <a:buSzPts val="1400"/>
              <a:buNone/>
            </a:pPr>
            <a:endParaRPr sz="2000">
              <a:latin typeface="Arial"/>
              <a:ea typeface="Arial"/>
              <a:cs typeface="Arial"/>
              <a:sym typeface="Arial"/>
            </a:endParaRPr>
          </a:p>
          <a:p>
            <a:pPr marL="0" lvl="0" indent="0" algn="l" rtl="0">
              <a:lnSpc>
                <a:spcPct val="100000"/>
              </a:lnSpc>
              <a:spcBef>
                <a:spcPts val="600"/>
              </a:spcBef>
              <a:spcAft>
                <a:spcPts val="0"/>
              </a:spcAft>
              <a:buSzPts val="1400"/>
              <a:buNone/>
            </a:pPr>
            <a:endParaRPr sz="2000">
              <a:latin typeface="Arial"/>
              <a:ea typeface="Arial"/>
              <a:cs typeface="Arial"/>
              <a:sym typeface="Arial"/>
            </a:endParaRPr>
          </a:p>
          <a:p>
            <a:pPr marL="0" lvl="0" indent="0" algn="l" rtl="0">
              <a:lnSpc>
                <a:spcPct val="100000"/>
              </a:lnSpc>
              <a:spcBef>
                <a:spcPts val="600"/>
              </a:spcBef>
              <a:spcAft>
                <a:spcPts val="0"/>
              </a:spcAft>
              <a:buSzPts val="1400"/>
              <a:buNone/>
            </a:pPr>
            <a:r>
              <a:rPr lang="en-US" sz="2000">
                <a:latin typeface="Arial"/>
                <a:ea typeface="Arial"/>
                <a:cs typeface="Arial"/>
                <a:sym typeface="Arial"/>
              </a:rPr>
              <a:t>Addl info if needed</a:t>
            </a:r>
            <a:endParaRPr/>
          </a:p>
          <a:p>
            <a:pPr marL="0" lvl="0" indent="0" algn="l" rtl="0">
              <a:lnSpc>
                <a:spcPct val="100000"/>
              </a:lnSpc>
              <a:spcBef>
                <a:spcPts val="600"/>
              </a:spcBef>
              <a:spcAft>
                <a:spcPts val="0"/>
              </a:spcAft>
              <a:buSzPts val="1400"/>
              <a:buNone/>
            </a:pPr>
            <a:r>
              <a:rPr lang="en-US" sz="1200" b="0" i="0" u="none" strike="noStrike" cap="none">
                <a:solidFill>
                  <a:schemeClr val="dk1"/>
                </a:solidFill>
                <a:latin typeface="Arial"/>
                <a:ea typeface="Arial"/>
                <a:cs typeface="Arial"/>
                <a:sym typeface="Arial"/>
              </a:rPr>
              <a:t>Discussions of salary issues may only occur in executive session as part of a contract negotiation. (SeeG.L. c. 30A, § 21(a)(2), (3).</a:t>
            </a:r>
            <a:endParaRPr/>
          </a:p>
          <a:p>
            <a:pPr marL="0" lvl="0" indent="0" algn="l" rtl="0">
              <a:lnSpc>
                <a:spcPct val="100000"/>
              </a:lnSpc>
              <a:spcBef>
                <a:spcPts val="600"/>
              </a:spcBef>
              <a:spcAft>
                <a:spcPts val="0"/>
              </a:spcAft>
              <a:buSzPts val="1400"/>
              <a:buNone/>
            </a:pPr>
            <a:endParaRPr sz="1200" b="0" i="0" u="none" strike="noStrike" cap="none">
              <a:solidFill>
                <a:schemeClr val="dk1"/>
              </a:solidFill>
              <a:latin typeface="Arial"/>
              <a:ea typeface="Arial"/>
              <a:cs typeface="Arial"/>
              <a:sym typeface="Arial"/>
            </a:endParaRPr>
          </a:p>
          <a:p>
            <a:pPr marL="0" lvl="0" indent="0" algn="l" rtl="0">
              <a:lnSpc>
                <a:spcPct val="100000"/>
              </a:lnSpc>
              <a:spcBef>
                <a:spcPts val="600"/>
              </a:spcBef>
              <a:spcAft>
                <a:spcPts val="0"/>
              </a:spcAft>
              <a:buSzPts val="1400"/>
              <a:buNone/>
            </a:pPr>
            <a:r>
              <a:rPr lang="en-US" sz="1200" b="0" i="0" u="none" strike="noStrike" cap="none">
                <a:solidFill>
                  <a:schemeClr val="dk1"/>
                </a:solidFill>
                <a:latin typeface="Arial"/>
                <a:ea typeface="Arial"/>
                <a:cs typeface="Arial"/>
                <a:sym typeface="Arial"/>
              </a:rPr>
              <a:t>Other discussions related to salary, such as a discussion about whether an employee's job performance merits a bonus or salary increase, </a:t>
            </a:r>
            <a:r>
              <a:rPr lang="en-US" sz="1200" b="1" i="0" u="none" strike="noStrike" cap="none">
                <a:solidFill>
                  <a:schemeClr val="dk1"/>
                </a:solidFill>
                <a:latin typeface="Arial"/>
                <a:ea typeface="Arial"/>
                <a:cs typeface="Arial"/>
                <a:sym typeface="Arial"/>
              </a:rPr>
              <a:t>must be conducted in open session.</a:t>
            </a:r>
            <a:endParaRPr sz="2000" b="1">
              <a:latin typeface="Arial"/>
              <a:ea typeface="Arial"/>
              <a:cs typeface="Arial"/>
              <a:sym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p20: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3 - To discuss strategy related to collective bargaining or litigation </a:t>
            </a:r>
            <a:r>
              <a:rPr lang="en-US" sz="1200" b="1" i="1" u="none" strike="noStrike" cap="none">
                <a:solidFill>
                  <a:schemeClr val="dk1"/>
                </a:solidFill>
                <a:latin typeface="Arial"/>
                <a:ea typeface="Arial"/>
                <a:cs typeface="Arial"/>
                <a:sym typeface="Arial"/>
              </a:rPr>
              <a:t>if an open meeting would hurt the committee’s bargaining or litigation position</a:t>
            </a:r>
            <a:r>
              <a:rPr lang="en-US" sz="1200" b="0" i="1" u="none" strike="noStrike" cap="none">
                <a:solidFill>
                  <a:schemeClr val="dk1"/>
                </a:solidFill>
                <a:latin typeface="Arial"/>
                <a:ea typeface="Arial"/>
                <a:cs typeface="Arial"/>
                <a:sym typeface="Arial"/>
              </a:rPr>
              <a:t> </a:t>
            </a:r>
            <a:r>
              <a:rPr lang="en-US" sz="1600" b="0" i="1" u="none" strike="noStrike" cap="none">
                <a:solidFill>
                  <a:schemeClr val="dk1"/>
                </a:solidFill>
                <a:latin typeface="Arial"/>
                <a:ea typeface="Arial"/>
                <a:cs typeface="Arial"/>
                <a:sym typeface="Arial"/>
              </a:rPr>
              <a:t>and</a:t>
            </a:r>
            <a:r>
              <a:rPr lang="en-US" sz="1200" b="0" i="1" u="none" strike="noStrike" cap="none">
                <a:solidFill>
                  <a:schemeClr val="dk1"/>
                </a:solidFill>
                <a:latin typeface="Arial"/>
                <a:ea typeface="Arial"/>
                <a:cs typeface="Arial"/>
                <a:sym typeface="Arial"/>
              </a:rPr>
              <a:t> the chair so declares</a:t>
            </a:r>
            <a:endParaRPr sz="1200" b="0" i="0"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Font typeface="Arial"/>
              <a:buChar char="•"/>
            </a:pPr>
            <a:r>
              <a:rPr lang="en-US"/>
              <a:t>Topics can include</a:t>
            </a:r>
            <a:r>
              <a:rPr lang="en-US" sz="1200" b="0" i="0" u="none" strike="noStrike" cap="none">
                <a:solidFill>
                  <a:schemeClr val="dk1"/>
                </a:solidFill>
                <a:latin typeface="Arial"/>
                <a:ea typeface="Arial"/>
                <a:cs typeface="Arial"/>
                <a:sym typeface="Arial"/>
              </a:rPr>
              <a:t> discussion of proposals for wage and benefit packages or working conditions for union conditions.  </a:t>
            </a:r>
            <a:r>
              <a:rPr lang="en-US" sz="1400" b="1" i="0" u="none" strike="noStrike" cap="none">
                <a:solidFill>
                  <a:schemeClr val="dk1"/>
                </a:solidFill>
              </a:rPr>
              <a:t>or</a:t>
            </a:r>
            <a:endParaRPr sz="1400" b="1"/>
          </a:p>
          <a:p>
            <a:pPr marL="914400" lvl="1"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Litigation must be imminently threatened or otherwise demonstrably likely.</a:t>
            </a:r>
            <a:endParaRPr/>
          </a:p>
          <a:p>
            <a:pPr marL="457200" lvl="0" indent="-228600" algn="l" rtl="0">
              <a:lnSpc>
                <a:spcPct val="100000"/>
              </a:lnSpc>
              <a:spcBef>
                <a:spcPts val="360"/>
              </a:spcBef>
              <a:spcAft>
                <a:spcPts val="0"/>
              </a:spcAft>
              <a:buSzPts val="1400"/>
              <a:buFont typeface="Noto Sans Symbols"/>
              <a:buChar char="⮚"/>
            </a:pPr>
            <a:br>
              <a:rPr lang="en-US" b="0"/>
            </a:br>
            <a:r>
              <a:rPr lang="en-US" sz="1200" b="0" i="0" u="none" strike="noStrike" cap="none">
                <a:solidFill>
                  <a:schemeClr val="dk1"/>
                </a:solidFill>
                <a:latin typeface="Arial"/>
                <a:ea typeface="Arial"/>
                <a:cs typeface="Arial"/>
                <a:sym typeface="Arial"/>
              </a:rPr>
              <a:t>While CBAs can be approved in executive session, committees should disclose the </a:t>
            </a:r>
            <a:r>
              <a:rPr lang="en-US"/>
              <a:t>terms of the settlement</a:t>
            </a:r>
            <a:r>
              <a:rPr lang="en-US" sz="1200" b="0" i="0" u="none" strike="noStrike" cap="none">
                <a:solidFill>
                  <a:schemeClr val="dk1"/>
                </a:solidFill>
                <a:latin typeface="Arial"/>
                <a:ea typeface="Arial"/>
                <a:cs typeface="Arial"/>
                <a:sym typeface="Arial"/>
              </a:rPr>
              <a:t> in open session following the executive session.</a:t>
            </a:r>
            <a:endParaRPr/>
          </a:p>
          <a:p>
            <a:pPr marL="0" lvl="0" indent="0" algn="l" rtl="0">
              <a:lnSpc>
                <a:spcPct val="100000"/>
              </a:lnSpc>
              <a:spcBef>
                <a:spcPts val="360"/>
              </a:spcBef>
              <a:spcAft>
                <a:spcPts val="0"/>
              </a:spcAft>
              <a:buSzPts val="1400"/>
              <a:buNone/>
            </a:pPr>
            <a:endParaRPr b="1"/>
          </a:p>
        </p:txBody>
      </p:sp>
      <p:sp>
        <p:nvSpPr>
          <p:cNvPr id="215" name="Google Shape;215;p2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
        <p:cNvGrpSpPr/>
        <p:nvPr/>
      </p:nvGrpSpPr>
      <p:grpSpPr>
        <a:xfrm>
          <a:off x="0" y="0"/>
          <a:ext cx="0" cy="0"/>
          <a:chOff x="0" y="0"/>
          <a:chExt cx="0" cy="0"/>
        </a:xfrm>
      </p:grpSpPr>
      <p:sp>
        <p:nvSpPr>
          <p:cNvPr id="84" name="Google Shape;84;p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
        <p:nvSpPr>
          <p:cNvPr id="85" name="Google Shape;85;p2: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SzPts val="1400"/>
              <a:buNone/>
            </a:pPr>
            <a:br>
              <a:rPr lang="en-US"/>
            </a:br>
            <a:r>
              <a:rPr lang="en-US"/>
              <a:t>The </a:t>
            </a:r>
            <a:r>
              <a:rPr lang="en-US" b="1"/>
              <a:t>Purpose of The Open Meeting Law</a:t>
            </a:r>
            <a:r>
              <a:rPr lang="en-US"/>
              <a:t> is to provide balance between the public body’s functions as a local legislature for the schools - and transparency by the public body.  The public has a right to know how the public body conducts the business of governing public schools.</a:t>
            </a:r>
            <a:endParaRPr/>
          </a:p>
          <a:p>
            <a:pPr marL="0" lvl="0" indent="0" algn="l" rtl="0">
              <a:lnSpc>
                <a:spcPct val="100000"/>
              </a:lnSpc>
              <a:spcBef>
                <a:spcPts val="360"/>
              </a:spcBef>
              <a:spcAft>
                <a:spcPts val="0"/>
              </a:spcAft>
              <a:buSzPts val="1400"/>
              <a:buNone/>
            </a:pPr>
            <a:endParaRPr/>
          </a:p>
        </p:txBody>
      </p:sp>
      <p:sp>
        <p:nvSpPr>
          <p:cNvPr id="86" name="Google Shape;86;p2:notes"/>
          <p:cNvSpPr txBox="1">
            <a:spLocks noGrp="1"/>
          </p:cNvSpPr>
          <p:nvPr>
            <p:ph type="sldNum" idx="12"/>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400"/>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
        <p:cNvGrpSpPr/>
        <p:nvPr/>
      </p:nvGrpSpPr>
      <p:grpSpPr>
        <a:xfrm>
          <a:off x="0" y="0"/>
          <a:ext cx="0" cy="0"/>
          <a:chOff x="0" y="0"/>
          <a:chExt cx="0" cy="0"/>
        </a:xfrm>
      </p:grpSpPr>
      <p:sp>
        <p:nvSpPr>
          <p:cNvPr id="220" name="Google Shape;220;p21: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4 - to discuss strategy related to the deployment of security personnel or devices. </a:t>
            </a:r>
            <a:endParaRPr/>
          </a:p>
          <a:p>
            <a:pPr marL="457200" lvl="0" indent="-139700" algn="l" rtl="0">
              <a:lnSpc>
                <a:spcPct val="100000"/>
              </a:lnSpc>
              <a:spcBef>
                <a:spcPts val="360"/>
              </a:spcBef>
              <a:spcAft>
                <a:spcPts val="0"/>
              </a:spcAft>
              <a:buSzPts val="1400"/>
              <a:buFont typeface="Noto Sans Symbols"/>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5 - to investigate charges of criminal misconduct or consideration of filing criminal complaint</a:t>
            </a:r>
            <a:r>
              <a:rPr lang="en-US"/>
              <a:t>s …  </a:t>
            </a:r>
            <a:r>
              <a:rPr lang="en-US" sz="1200" b="0" i="1" strike="noStrike" cap="none">
                <a:solidFill>
                  <a:schemeClr val="dk1"/>
                </a:solidFill>
                <a:latin typeface="Arial"/>
                <a:ea typeface="Arial"/>
                <a:cs typeface="Arial"/>
                <a:sym typeface="Arial"/>
              </a:rPr>
              <a:t>These are discussions that would likely precede the </a:t>
            </a:r>
            <a:r>
              <a:rPr lang="en-US" sz="1200" b="0" i="0" u="none" strike="noStrike" cap="none">
                <a:solidFill>
                  <a:schemeClr val="dk1"/>
                </a:solidFill>
                <a:latin typeface="Arial"/>
                <a:ea typeface="Arial"/>
                <a:cs typeface="Arial"/>
                <a:sym typeface="Arial"/>
              </a:rPr>
              <a:t>formal criminal complaint process in court.  </a:t>
            </a:r>
            <a:endParaRPr/>
          </a:p>
          <a:p>
            <a:pPr marL="1371600" lvl="2" indent="-228600" algn="l" rtl="0">
              <a:lnSpc>
                <a:spcPct val="100000"/>
              </a:lnSpc>
              <a:spcBef>
                <a:spcPts val="360"/>
              </a:spcBef>
              <a:spcAft>
                <a:spcPts val="0"/>
              </a:spcAft>
              <a:buSzPts val="1400"/>
              <a:buFont typeface="Courier New"/>
              <a:buChar char="o"/>
            </a:pPr>
            <a:r>
              <a:rPr lang="en-US" sz="1200" b="0" i="0" u="none" strike="noStrike" cap="none">
                <a:solidFill>
                  <a:schemeClr val="dk1"/>
                </a:solidFill>
                <a:latin typeface="Arial"/>
                <a:ea typeface="Arial"/>
                <a:cs typeface="Arial"/>
                <a:sym typeface="Arial"/>
              </a:rPr>
              <a:t>This s</a:t>
            </a:r>
            <a:r>
              <a:rPr lang="en-US" sz="1200" b="1" i="0" u="none" strike="noStrike" cap="none">
                <a:solidFill>
                  <a:schemeClr val="dk1"/>
                </a:solidFill>
              </a:rPr>
              <a:t>ection does not require</a:t>
            </a:r>
            <a:r>
              <a:rPr lang="en-US" sz="1200" b="0" i="0" u="none" strike="noStrike" cap="none">
                <a:solidFill>
                  <a:schemeClr val="dk1"/>
                </a:solidFill>
                <a:latin typeface="Arial"/>
                <a:ea typeface="Arial"/>
                <a:cs typeface="Arial"/>
                <a:sym typeface="Arial"/>
              </a:rPr>
              <a:t> the same rights to be given to the person who is the subject of a criminal complaint under Section 1 which allows for </a:t>
            </a:r>
            <a:r>
              <a:rPr lang="en-US" sz="1200" b="1" i="0" u="none" strike="noStrike" cap="none">
                <a:solidFill>
                  <a:schemeClr val="dk1"/>
                </a:solidFill>
              </a:rPr>
              <a:t>discussions of criminal complaints that have already been brought.</a:t>
            </a:r>
            <a:endParaRPr b="1"/>
          </a:p>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6 - involves the purchase, exchange, lease value of real estate</a:t>
            </a:r>
            <a:r>
              <a:rPr lang="en-US"/>
              <a:t> </a:t>
            </a:r>
            <a:r>
              <a:rPr lang="en-US" b="1" i="1"/>
              <a:t>only</a:t>
            </a:r>
            <a:endParaRPr b="1" i="1"/>
          </a:p>
          <a:p>
            <a:pPr marL="914400" lvl="1" indent="-228600" algn="l" rtl="0">
              <a:lnSpc>
                <a:spcPct val="100000"/>
              </a:lnSpc>
              <a:spcBef>
                <a:spcPts val="360"/>
              </a:spcBef>
              <a:spcAft>
                <a:spcPts val="0"/>
              </a:spcAft>
              <a:buSzPts val="1400"/>
              <a:buFont typeface="Arial"/>
              <a:buChar char="•"/>
            </a:pPr>
            <a:r>
              <a:rPr lang="en-US" sz="1200" b="1" i="0" u="none" strike="noStrike" cap="none">
                <a:solidFill>
                  <a:schemeClr val="dk1"/>
                </a:solidFill>
              </a:rPr>
              <a:t>If</a:t>
            </a:r>
            <a:r>
              <a:rPr lang="en-US" sz="1200" b="0" i="0" u="none" strike="noStrike" cap="none">
                <a:solidFill>
                  <a:schemeClr val="dk1"/>
                </a:solidFill>
                <a:latin typeface="Arial"/>
                <a:ea typeface="Arial"/>
                <a:cs typeface="Arial"/>
                <a:sym typeface="Arial"/>
              </a:rPr>
              <a:t> the chair declares that open session would hurt the committee’s negotiating position.</a:t>
            </a:r>
            <a:endParaRPr/>
          </a:p>
          <a:p>
            <a:pPr marL="914400" lvl="1" indent="-228600" algn="l" rtl="0">
              <a:lnSpc>
                <a:spcPct val="100000"/>
              </a:lnSpc>
              <a:spcBef>
                <a:spcPts val="360"/>
              </a:spcBef>
              <a:spcAft>
                <a:spcPts val="0"/>
              </a:spcAft>
              <a:buSzPts val="1400"/>
              <a:buFont typeface="Arial"/>
              <a:buChar char="•"/>
            </a:pPr>
            <a:r>
              <a:rPr lang="en-US" sz="1200" b="0" i="1" u="none" strike="noStrike" cap="none">
                <a:solidFill>
                  <a:schemeClr val="dk1"/>
                </a:solidFill>
                <a:latin typeface="Arial"/>
                <a:ea typeface="Arial"/>
                <a:cs typeface="Arial"/>
                <a:sym typeface="Arial"/>
              </a:rPr>
              <a:t>Generally</a:t>
            </a:r>
            <a:r>
              <a:rPr lang="en-US" sz="1200" b="0" i="0" u="none" strike="noStrike" cap="none">
                <a:solidFill>
                  <a:schemeClr val="dk1"/>
                </a:solidFill>
                <a:latin typeface="Arial"/>
                <a:ea typeface="Arial"/>
                <a:cs typeface="Arial"/>
                <a:sym typeface="Arial"/>
              </a:rPr>
              <a:t>, the body should identify the specific piece of property being discussed, </a:t>
            </a:r>
            <a:r>
              <a:rPr lang="en-US" sz="1200" b="1" i="1" u="none" strike="noStrike" cap="none">
                <a:solidFill>
                  <a:schemeClr val="dk1"/>
                </a:solidFill>
                <a:latin typeface="Arial"/>
                <a:ea typeface="Arial"/>
                <a:cs typeface="Arial"/>
                <a:sym typeface="Arial"/>
              </a:rPr>
              <a:t>unless</a:t>
            </a:r>
            <a:r>
              <a:rPr lang="en-US" sz="1200" b="0" i="0" u="none" strike="noStrike" cap="none">
                <a:solidFill>
                  <a:schemeClr val="dk1"/>
                </a:solidFill>
                <a:latin typeface="Arial"/>
                <a:ea typeface="Arial"/>
                <a:cs typeface="Arial"/>
                <a:sym typeface="Arial"/>
              </a:rPr>
              <a:t> disclosing the location would compromise the purpose of secrecy.</a:t>
            </a:r>
            <a:endParaRPr/>
          </a:p>
        </p:txBody>
      </p:sp>
      <p:sp>
        <p:nvSpPr>
          <p:cNvPr id="221" name="Google Shape;221;p21: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22: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7 - </a:t>
            </a:r>
            <a:r>
              <a:rPr lang="en-US"/>
              <a:t>Is t</a:t>
            </a:r>
            <a:r>
              <a:rPr lang="en-US" sz="1200" b="0" i="0" u="none" strike="noStrike" cap="none">
                <a:solidFill>
                  <a:schemeClr val="dk1"/>
                </a:solidFill>
                <a:latin typeface="Arial"/>
                <a:ea typeface="Arial"/>
                <a:cs typeface="Arial"/>
                <a:sym typeface="Arial"/>
              </a:rPr>
              <a:t>o comply with any general law, special law, or federal grant-in-aide requirements</a:t>
            </a:r>
            <a:endParaRPr/>
          </a:p>
          <a:p>
            <a:pPr marL="914400" lvl="1" indent="-228600" algn="l" rtl="0">
              <a:lnSpc>
                <a:spcPct val="100000"/>
              </a:lnSpc>
              <a:spcBef>
                <a:spcPts val="360"/>
              </a:spcBef>
              <a:spcAft>
                <a:spcPts val="0"/>
              </a:spcAft>
              <a:buSzPts val="1400"/>
              <a:buFont typeface="Courier New"/>
              <a:buChar char="o"/>
            </a:pPr>
            <a:r>
              <a:rPr lang="en-US"/>
              <a:t>The </a:t>
            </a:r>
            <a:r>
              <a:rPr lang="en-US" sz="1200" b="0" i="0" u="none" strike="noStrike" cap="none">
                <a:solidFill>
                  <a:schemeClr val="dk1"/>
                </a:solidFill>
                <a:latin typeface="Arial"/>
                <a:ea typeface="Arial"/>
                <a:cs typeface="Arial"/>
                <a:sym typeface="Arial"/>
              </a:rPr>
              <a:t>Chair must cite statute that requires confidentiality</a:t>
            </a:r>
            <a:r>
              <a:rPr lang="en-US"/>
              <a:t>…</a:t>
            </a:r>
            <a:r>
              <a:rPr lang="en-US" sz="1200" b="0" i="0" u="none" strike="noStrike" cap="none">
                <a:solidFill>
                  <a:schemeClr val="dk1"/>
                </a:solidFill>
                <a:latin typeface="Arial"/>
                <a:ea typeface="Arial"/>
                <a:cs typeface="Arial"/>
                <a:sym typeface="Arial"/>
              </a:rPr>
              <a:t>.</a:t>
            </a:r>
            <a:endParaRPr/>
          </a:p>
          <a:p>
            <a:pPr marL="1371600" lvl="2"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such as student record privacy and FERPA – the Federal Educaitonal Rights and Privacy Act</a:t>
            </a:r>
            <a:endParaRPr/>
          </a:p>
          <a:p>
            <a:pPr marL="1371600" lvl="2"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or to review and approve executive session minutes</a:t>
            </a:r>
            <a:endParaRPr/>
          </a:p>
          <a:p>
            <a:pPr marL="1828800" lvl="3" indent="-228600" algn="l" rtl="0">
              <a:lnSpc>
                <a:spcPct val="100000"/>
              </a:lnSpc>
              <a:spcBef>
                <a:spcPts val="360"/>
              </a:spcBef>
              <a:spcAft>
                <a:spcPts val="0"/>
              </a:spcAft>
              <a:buSzPts val="1400"/>
              <a:buFont typeface="Courier New"/>
              <a:buChar char="o"/>
            </a:pPr>
            <a:r>
              <a:rPr lang="en-US" sz="1200" b="0" i="0" u="none" strike="noStrike" cap="none">
                <a:solidFill>
                  <a:schemeClr val="dk1"/>
                </a:solidFill>
                <a:latin typeface="Arial"/>
                <a:ea typeface="Arial"/>
                <a:cs typeface="Arial"/>
                <a:sym typeface="Arial"/>
              </a:rPr>
              <a:t>you may also review and approve executive session minutes under the original purpose for the meeting. </a:t>
            </a:r>
            <a:endParaRPr/>
          </a:p>
          <a:p>
            <a:pPr marL="0" lvl="0" indent="0" algn="l" rtl="0">
              <a:lnSpc>
                <a:spcPct val="100000"/>
              </a:lnSpc>
              <a:spcBef>
                <a:spcPts val="360"/>
              </a:spcBef>
              <a:spcAft>
                <a:spcPts val="0"/>
              </a:spcAft>
              <a:buSzPts val="1400"/>
              <a:buNone/>
            </a:pPr>
            <a:endParaRPr/>
          </a:p>
        </p:txBody>
      </p:sp>
      <p:sp>
        <p:nvSpPr>
          <p:cNvPr id="227" name="Google Shape;227;p22: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
        <p:cNvGrpSpPr/>
        <p:nvPr/>
      </p:nvGrpSpPr>
      <p:grpSpPr>
        <a:xfrm>
          <a:off x="0" y="0"/>
          <a:ext cx="0" cy="0"/>
          <a:chOff x="0" y="0"/>
          <a:chExt cx="0" cy="0"/>
        </a:xfrm>
      </p:grpSpPr>
      <p:sp>
        <p:nvSpPr>
          <p:cNvPr id="232" name="Google Shape;232;p23: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33" name="Google Shape;233;p23: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514350" lvl="0" indent="-28575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8 - </a:t>
            </a:r>
            <a:r>
              <a:rPr lang="en-US"/>
              <a:t>Is to</a:t>
            </a:r>
            <a:r>
              <a:rPr lang="en-US" sz="1200" b="0" i="0" u="none" strike="noStrike" cap="none">
                <a:solidFill>
                  <a:schemeClr val="dk1"/>
                </a:solidFill>
                <a:latin typeface="Arial"/>
                <a:ea typeface="Arial"/>
                <a:cs typeface="Arial"/>
                <a:sym typeface="Arial"/>
              </a:rPr>
              <a:t> consider or interview applicants by a preliminary screen committee - for school committees - during a superintendent search process.  </a:t>
            </a:r>
            <a:endParaRPr/>
          </a:p>
          <a:p>
            <a:pPr marL="514350" lvl="0" indent="-196850" algn="l" rtl="0">
              <a:lnSpc>
                <a:spcPct val="100000"/>
              </a:lnSpc>
              <a:spcBef>
                <a:spcPts val="360"/>
              </a:spcBef>
              <a:spcAft>
                <a:spcPts val="0"/>
              </a:spcAft>
              <a:buSzPts val="1400"/>
              <a:buFont typeface="Noto Sans Symbols"/>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Chair must declare that an open meeting will have a detrimental affect in obtaining qualified applicants.</a:t>
            </a:r>
            <a:endParaRPr/>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Once preliminary screen interviews are held in executive session and finalists are identified, interviews </a:t>
            </a:r>
            <a:r>
              <a:rPr lang="en-US" sz="1200" b="1" i="0" u="none" strike="noStrike" cap="none">
                <a:solidFill>
                  <a:schemeClr val="dk1"/>
                </a:solidFill>
                <a:latin typeface="Arial"/>
                <a:ea typeface="Arial"/>
                <a:cs typeface="Arial"/>
                <a:sym typeface="Arial"/>
              </a:rPr>
              <a:t>must be in open session.</a:t>
            </a:r>
            <a:endParaRPr/>
          </a:p>
          <a:p>
            <a:pPr marL="457200" lvl="0" indent="-139700" algn="l" rtl="0">
              <a:lnSpc>
                <a:spcPct val="100000"/>
              </a:lnSpc>
              <a:spcBef>
                <a:spcPts val="360"/>
              </a:spcBef>
              <a:spcAft>
                <a:spcPts val="0"/>
              </a:spcAft>
              <a:buSzPts val="1400"/>
              <a:buFont typeface="Arial"/>
              <a:buNone/>
            </a:pPr>
            <a:endParaRPr sz="1200" b="1"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9 - to meet or confer with a mediator </a:t>
            </a:r>
            <a:endParaRPr/>
          </a:p>
          <a:p>
            <a:pPr marL="914400" lvl="1" indent="-228600" algn="l" rtl="0">
              <a:lnSpc>
                <a:spcPct val="100000"/>
              </a:lnSpc>
              <a:spcBef>
                <a:spcPts val="360"/>
              </a:spcBef>
              <a:spcAft>
                <a:spcPts val="0"/>
              </a:spcAft>
              <a:buSzPts val="1400"/>
              <a:buFont typeface="Courier New"/>
              <a:buChar char="o"/>
            </a:pPr>
            <a:r>
              <a:rPr lang="en-US" sz="1200" b="1" i="0" u="none" strike="noStrike" cap="none">
                <a:solidFill>
                  <a:schemeClr val="dk1"/>
                </a:solidFill>
              </a:rPr>
              <a:t>But first, a vote to participate in mediation</a:t>
            </a:r>
            <a:r>
              <a:rPr lang="en-US" sz="1200" b="0" i="1" u="none" strike="noStrike" cap="none">
                <a:solidFill>
                  <a:schemeClr val="dk1"/>
                </a:solidFill>
                <a:latin typeface="Arial"/>
                <a:ea typeface="Arial"/>
                <a:cs typeface="Arial"/>
                <a:sym typeface="Arial"/>
              </a:rPr>
              <a:t>, disclosing the parties, issues and purpose of the mediation, must be taken in open session</a:t>
            </a:r>
            <a:endParaRPr i="1"/>
          </a:p>
          <a:p>
            <a:pPr marL="914400" lvl="1" indent="-139700" algn="l" rtl="0">
              <a:lnSpc>
                <a:spcPct val="100000"/>
              </a:lnSpc>
              <a:spcBef>
                <a:spcPts val="360"/>
              </a:spcBef>
              <a:spcAft>
                <a:spcPts val="0"/>
              </a:spcAft>
              <a:buSzPts val="1400"/>
              <a:buFont typeface="Courier New"/>
              <a:buNone/>
            </a:pP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Reason 10 - </a:t>
            </a:r>
            <a:r>
              <a:rPr lang="en-US"/>
              <a:t>Allows </a:t>
            </a:r>
            <a:r>
              <a:rPr lang="en-US" sz="1200" b="0" i="0" u="none" strike="noStrike" cap="none">
                <a:solidFill>
                  <a:schemeClr val="dk1"/>
                </a:solidFill>
                <a:latin typeface="Arial"/>
                <a:ea typeface="Arial"/>
                <a:cs typeface="Arial"/>
                <a:sym typeface="Arial"/>
              </a:rPr>
              <a:t> discussion of  trade secrets or confidential, competitively sensitive or other proprietary information. </a:t>
            </a:r>
            <a:endParaRPr/>
          </a:p>
          <a:p>
            <a:pPr marL="914400" lvl="1" indent="-228600" algn="l" rtl="0">
              <a:lnSpc>
                <a:spcPct val="100000"/>
              </a:lnSpc>
              <a:spcBef>
                <a:spcPts val="360"/>
              </a:spcBef>
              <a:spcAft>
                <a:spcPts val="0"/>
              </a:spcAft>
              <a:buSzPts val="1400"/>
              <a:buFont typeface="Noto Sans Symbols"/>
              <a:buChar char="▪"/>
            </a:pPr>
            <a:r>
              <a:rPr lang="en-US" sz="1200" b="0" i="0" u="none" strike="noStrike" cap="none">
                <a:solidFill>
                  <a:schemeClr val="dk1"/>
                </a:solidFill>
                <a:latin typeface="Arial"/>
                <a:ea typeface="Arial"/>
                <a:cs typeface="Arial"/>
                <a:sym typeface="Arial"/>
              </a:rPr>
              <a:t>Typically used by a public utilities commission</a:t>
            </a:r>
            <a:endParaRPr/>
          </a:p>
          <a:p>
            <a:pPr marL="914400" lvl="1" indent="-139700" algn="l" rtl="0">
              <a:lnSpc>
                <a:spcPct val="100000"/>
              </a:lnSpc>
              <a:spcBef>
                <a:spcPts val="360"/>
              </a:spcBef>
              <a:spcAft>
                <a:spcPts val="0"/>
              </a:spcAft>
              <a:buSzPts val="1400"/>
              <a:buFont typeface="Noto Sans Symbols"/>
              <a:buNone/>
            </a:pPr>
            <a:endParaRPr sz="1200" b="0" i="0" u="none" strike="noStrike" cap="none">
              <a:solidFill>
                <a:schemeClr val="dk1"/>
              </a:solidFill>
              <a:latin typeface="Arial"/>
              <a:ea typeface="Arial"/>
              <a:cs typeface="Arial"/>
              <a:sym typeface="Arial"/>
            </a:endParaRPr>
          </a:p>
          <a:p>
            <a:pPr marL="685800" lvl="1" indent="0" algn="l" rtl="0">
              <a:lnSpc>
                <a:spcPct val="100000"/>
              </a:lnSpc>
              <a:spcBef>
                <a:spcPts val="360"/>
              </a:spcBef>
              <a:spcAft>
                <a:spcPts val="0"/>
              </a:spcAft>
              <a:buSzPts val="1400"/>
              <a:buFont typeface="Noto Sans Symbols"/>
              <a:buNone/>
            </a:pPr>
            <a:endParaRPr sz="1200" b="1" i="0" u="none" strike="noStrike" cap="none">
              <a:solidFill>
                <a:schemeClr val="dk1"/>
              </a:solidFill>
              <a:latin typeface="Arial"/>
              <a:ea typeface="Arial"/>
              <a:cs typeface="Arial"/>
              <a:sym typeface="Arial"/>
            </a:endParaRPr>
          </a:p>
          <a:p>
            <a:pPr marL="685800" lvl="1" indent="0" algn="l" rtl="0">
              <a:lnSpc>
                <a:spcPct val="100000"/>
              </a:lnSpc>
              <a:spcBef>
                <a:spcPts val="360"/>
              </a:spcBef>
              <a:spcAft>
                <a:spcPts val="0"/>
              </a:spcAft>
              <a:buSzPts val="1400"/>
              <a:buFont typeface="Noto Sans Symbols"/>
              <a:buNone/>
            </a:pPr>
            <a:r>
              <a:rPr lang="en-US" sz="1200" b="1" i="0" u="none" strike="noStrike" cap="none">
                <a:solidFill>
                  <a:schemeClr val="dk1"/>
                </a:solidFill>
                <a:latin typeface="Arial"/>
                <a:ea typeface="Arial"/>
                <a:cs typeface="Arial"/>
                <a:sym typeface="Arial"/>
              </a:rPr>
              <a:t>INSERT POLL – QUICK REVIEW</a:t>
            </a:r>
            <a:endParaRPr/>
          </a:p>
          <a:p>
            <a:pPr marL="685800" lvl="1" indent="0" algn="l" rtl="0">
              <a:lnSpc>
                <a:spcPct val="100000"/>
              </a:lnSpc>
              <a:spcBef>
                <a:spcPts val="360"/>
              </a:spcBef>
              <a:spcAft>
                <a:spcPts val="0"/>
              </a:spcAft>
              <a:buSzPts val="1400"/>
              <a:buFont typeface="Noto Sans Symbols"/>
              <a:buNone/>
            </a:pPr>
            <a:endParaRPr sz="1200" b="1" i="0" u="none" strike="noStrike" cap="none">
              <a:solidFill>
                <a:srgbClr val="C00000"/>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sz="1100">
              <a:latin typeface="Arial"/>
              <a:ea typeface="Arial"/>
              <a:cs typeface="Arial"/>
              <a:sym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
        <p:cNvGrpSpPr/>
        <p:nvPr/>
      </p:nvGrpSpPr>
      <p:grpSpPr>
        <a:xfrm>
          <a:off x="0" y="0"/>
          <a:ext cx="0" cy="0"/>
          <a:chOff x="0" y="0"/>
          <a:chExt cx="0" cy="0"/>
        </a:xfrm>
      </p:grpSpPr>
      <p:sp>
        <p:nvSpPr>
          <p:cNvPr id="238" name="Google Shape;238;p24:notes"/>
          <p:cNvSpPr txBox="1">
            <a:spLocks noGrp="1"/>
          </p:cNvSpPr>
          <p:nvPr>
            <p:ph type="sldNum" idx="12"/>
          </p:nvPr>
        </p:nvSpPr>
        <p:spPr>
          <a:xfrm>
            <a:off x="3970734" y="8830659"/>
            <a:ext cx="3038100" cy="464100"/>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1"/>
                </a:solidFill>
                <a:latin typeface="Arial"/>
                <a:ea typeface="Arial"/>
                <a:cs typeface="Arial"/>
                <a:sym typeface="Arial"/>
              </a:rPr>
              <a:t>23</a:t>
            </a:fld>
            <a:endParaRPr sz="1300">
              <a:solidFill>
                <a:schemeClr val="dk1"/>
              </a:solidFill>
              <a:latin typeface="Arial"/>
              <a:ea typeface="Arial"/>
              <a:cs typeface="Arial"/>
              <a:sym typeface="Arial"/>
            </a:endParaRPr>
          </a:p>
        </p:txBody>
      </p:sp>
      <p:sp>
        <p:nvSpPr>
          <p:cNvPr id="239" name="Google Shape;239;p2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0" name="Google Shape;240;p24:notes"/>
          <p:cNvSpPr txBox="1">
            <a:spLocks noGrp="1"/>
          </p:cNvSpPr>
          <p:nvPr>
            <p:ph type="body" idx="1"/>
          </p:nvPr>
        </p:nvSpPr>
        <p:spPr>
          <a:xfrm>
            <a:off x="701345" y="4416099"/>
            <a:ext cx="5607600" cy="4182600"/>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600"/>
              </a:spcBef>
              <a:spcAft>
                <a:spcPts val="0"/>
              </a:spcAft>
              <a:buSzPts val="1400"/>
              <a:buNone/>
            </a:pPr>
            <a:endParaRPr/>
          </a:p>
          <a:p>
            <a:pPr marL="0" lvl="0" indent="0" algn="l" rtl="0">
              <a:lnSpc>
                <a:spcPct val="100000"/>
              </a:lnSpc>
              <a:spcBef>
                <a:spcPts val="600"/>
              </a:spcBef>
              <a:spcAft>
                <a:spcPts val="0"/>
              </a:spcAft>
              <a:buSzPts val="1400"/>
              <a:buNone/>
            </a:pPr>
            <a:r>
              <a:rPr lang="en-US" sz="2000">
                <a:latin typeface="Arial"/>
                <a:ea typeface="Arial"/>
                <a:cs typeface="Arial"/>
                <a:sym typeface="Arial"/>
              </a:rPr>
              <a:t>READ – OVERVIEW OF SLIDE TO BOLSTER POLL RESULTS</a:t>
            </a:r>
            <a:endParaRPr sz="2000">
              <a:latin typeface="Arial"/>
              <a:ea typeface="Arial"/>
              <a:cs typeface="Arial"/>
              <a:sym typeface="Aria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
        <p:cNvGrpSpPr/>
        <p:nvPr/>
      </p:nvGrpSpPr>
      <p:grpSpPr>
        <a:xfrm>
          <a:off x="0" y="0"/>
          <a:ext cx="0" cy="0"/>
          <a:chOff x="0" y="0"/>
          <a:chExt cx="0" cy="0"/>
        </a:xfrm>
      </p:grpSpPr>
      <p:sp>
        <p:nvSpPr>
          <p:cNvPr id="246" name="Google Shape;246;p2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247" name="Google Shape;247;p25: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	Public Body members may communicate with members of the public through </a:t>
            </a:r>
            <a:r>
              <a:rPr lang="en-US" sz="1200" b="0" i="0" u="sng" strike="noStrike" cap="none">
                <a:solidFill>
                  <a:schemeClr val="dk1"/>
                </a:solidFill>
                <a:latin typeface="Arial"/>
                <a:ea typeface="Arial"/>
                <a:cs typeface="Arial"/>
                <a:sym typeface="Arial"/>
              </a:rPr>
              <a:t>social media</a:t>
            </a:r>
            <a:r>
              <a:rPr lang="en-US" sz="1200" b="0" i="0"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but</a:t>
            </a:r>
            <a:r>
              <a:rPr lang="en-US" sz="1200" b="0" i="0" u="none" strike="noStrike" cap="none">
                <a:solidFill>
                  <a:schemeClr val="dk1"/>
                </a:solidFill>
                <a:latin typeface="Arial"/>
                <a:ea typeface="Arial"/>
                <a:cs typeface="Arial"/>
                <a:sym typeface="Arial"/>
              </a:rPr>
              <a:t> members </a:t>
            </a:r>
            <a:r>
              <a:rPr lang="en-US" sz="1200" b="1" i="0" u="none" strike="noStrike" cap="none">
                <a:solidFill>
                  <a:schemeClr val="dk1"/>
                </a:solidFill>
                <a:latin typeface="Arial"/>
                <a:ea typeface="Arial"/>
                <a:cs typeface="Arial"/>
                <a:sym typeface="Arial"/>
              </a:rPr>
              <a:t>may not</a:t>
            </a:r>
            <a:r>
              <a:rPr lang="en-US" sz="1200" b="0" i="0" u="none" strike="noStrike" cap="none">
                <a:solidFill>
                  <a:schemeClr val="dk1"/>
                </a:solidFill>
                <a:latin typeface="Arial"/>
                <a:ea typeface="Arial"/>
                <a:cs typeface="Arial"/>
                <a:sym typeface="Arial"/>
              </a:rPr>
              <a:t> engage in deliberation with other members of the public body via social media.  </a:t>
            </a: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endParaRPr b="1" i="1"/>
          </a:p>
          <a:p>
            <a:pPr marL="457200" lvl="0" indent="-228600" algn="l" rtl="0">
              <a:lnSpc>
                <a:spcPct val="100000"/>
              </a:lnSpc>
              <a:spcBef>
                <a:spcPts val="360"/>
              </a:spcBef>
              <a:spcAft>
                <a:spcPts val="0"/>
              </a:spcAft>
              <a:buSzPts val="1400"/>
              <a:buNone/>
            </a:pPr>
            <a:r>
              <a:rPr lang="en-US" sz="1200" b="1" i="1" u="none" strike="noStrike" cap="none">
                <a:solidFill>
                  <a:schemeClr val="dk1"/>
                </a:solidFill>
                <a:latin typeface="Arial"/>
                <a:ea typeface="Arial"/>
                <a:cs typeface="Arial"/>
                <a:sym typeface="Arial"/>
              </a:rPr>
              <a:t>We recommend that members proceed with caution</a:t>
            </a:r>
            <a:r>
              <a:rPr lang="en-US" sz="1200" b="0" i="1" u="none" strike="noStrike" cap="none">
                <a:solidFill>
                  <a:schemeClr val="dk1"/>
                </a:solidFill>
                <a:latin typeface="Arial"/>
                <a:ea typeface="Arial"/>
                <a:cs typeface="Arial"/>
                <a:sym typeface="Arial"/>
              </a:rPr>
              <a:t> when posting about the public body’s business on social media.</a:t>
            </a:r>
            <a:endParaRPr b="0"/>
          </a:p>
          <a:p>
            <a:pPr marL="457200" lvl="0" indent="-228600" algn="l" rtl="0">
              <a:lnSpc>
                <a:spcPct val="100000"/>
              </a:lnSpc>
              <a:spcBef>
                <a:spcPts val="360"/>
              </a:spcBef>
              <a:spcAft>
                <a:spcPts val="0"/>
              </a:spcAft>
              <a:buSzPts val="1400"/>
              <a:buNone/>
            </a:pPr>
            <a:br>
              <a:rPr lang="en-US" b="0"/>
            </a:br>
            <a:br>
              <a:rPr lang="en-US" b="0"/>
            </a:br>
            <a:r>
              <a:rPr lang="en-US" sz="1200" b="0" i="0" u="none" strike="noStrike" cap="none">
                <a:solidFill>
                  <a:schemeClr val="dk1"/>
                </a:solidFill>
                <a:latin typeface="Arial"/>
                <a:ea typeface="Arial"/>
                <a:cs typeface="Arial"/>
                <a:sym typeface="Arial"/>
              </a:rPr>
              <a:t>Committee members may belong to a list serve that other members belong to, </a:t>
            </a:r>
            <a:r>
              <a:rPr lang="en-US" sz="1200" b="1" i="0" u="none" strike="noStrike" cap="none">
                <a:solidFill>
                  <a:schemeClr val="dk1"/>
                </a:solidFill>
                <a:latin typeface="Arial"/>
                <a:ea typeface="Arial"/>
                <a:cs typeface="Arial"/>
                <a:sym typeface="Arial"/>
              </a:rPr>
              <a:t>but</a:t>
            </a:r>
            <a:r>
              <a:rPr lang="en-US" sz="1200" b="0" i="0" u="none" strike="noStrike" cap="none">
                <a:solidFill>
                  <a:schemeClr val="dk1"/>
                </a:solidFill>
                <a:latin typeface="Arial"/>
                <a:ea typeface="Arial"/>
                <a:cs typeface="Arial"/>
                <a:sym typeface="Arial"/>
              </a:rPr>
              <a:t> where there is a quorum of the public body on that list serve, members risk unlawful deliberation.  </a:t>
            </a: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endParaRPr/>
          </a:p>
          <a:p>
            <a:pPr marL="457200" lvl="0" indent="-304800" algn="l" rtl="0">
              <a:lnSpc>
                <a:spcPct val="100000"/>
              </a:lnSpc>
              <a:spcBef>
                <a:spcPts val="36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Committee members </a:t>
            </a:r>
            <a:r>
              <a:rPr lang="en-US" sz="1200" b="1" i="0" u="none" strike="noStrike" cap="none">
                <a:solidFill>
                  <a:schemeClr val="dk1"/>
                </a:solidFill>
                <a:latin typeface="Arial"/>
                <a:ea typeface="Arial"/>
                <a:cs typeface="Arial"/>
                <a:sym typeface="Arial"/>
              </a:rPr>
              <a:t>cannot</a:t>
            </a:r>
            <a:r>
              <a:rPr lang="en-US" sz="1200" b="0" i="0" u="none" strike="noStrike" cap="none">
                <a:solidFill>
                  <a:schemeClr val="dk1"/>
                </a:solidFill>
                <a:latin typeface="Arial"/>
                <a:ea typeface="Arial"/>
                <a:cs typeface="Arial"/>
                <a:sym typeface="Arial"/>
              </a:rPr>
              <a:t> participate in discussions involving matters within the jurisdiction of the body without engaging in unlawful deliberation.  </a:t>
            </a:r>
            <a:r>
              <a:rPr lang="en-US" sz="1200" b="1" i="1" u="none" strike="noStrike" cap="none">
                <a:solidFill>
                  <a:schemeClr val="dk1"/>
                </a:solidFill>
                <a:latin typeface="Arial"/>
                <a:ea typeface="Arial"/>
                <a:cs typeface="Arial"/>
                <a:sym typeface="Arial"/>
              </a:rPr>
              <a:t>We recommend that School Committee members proceed with caution.  </a:t>
            </a:r>
            <a:endParaRPr b="0"/>
          </a:p>
          <a:p>
            <a:pPr marL="457200" marR="0" lvl="0" indent="-228600" algn="l" rtl="0">
              <a:lnSpc>
                <a:spcPct val="100000"/>
              </a:lnSpc>
              <a:spcBef>
                <a:spcPts val="360"/>
              </a:spcBef>
              <a:spcAft>
                <a:spcPts val="0"/>
              </a:spcAft>
              <a:buClr>
                <a:srgbClr val="000000"/>
              </a:buClr>
              <a:buSzPts val="1400"/>
              <a:buFont typeface="Arial"/>
              <a:buNone/>
            </a:pPr>
            <a:br>
              <a:rPr lang="en-US"/>
            </a:br>
            <a:endParaRPr>
              <a:latin typeface="Arial"/>
              <a:ea typeface="Arial"/>
              <a:cs typeface="Arial"/>
              <a:sym typeface="Aria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
        <p:cNvGrpSpPr/>
        <p:nvPr/>
      </p:nvGrpSpPr>
      <p:grpSpPr>
        <a:xfrm>
          <a:off x="0" y="0"/>
          <a:ext cx="0" cy="0"/>
          <a:chOff x="0" y="0"/>
          <a:chExt cx="0" cy="0"/>
        </a:xfrm>
      </p:grpSpPr>
      <p:sp>
        <p:nvSpPr>
          <p:cNvPr id="254" name="Google Shape;254;p26: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	Use of electronic messaging to communicate with other committee members during or outside a meeting may constitute a private deliberation.  </a:t>
            </a:r>
            <a:endParaRPr/>
          </a:p>
          <a:p>
            <a:pPr marL="457200" lvl="0" indent="-228600" algn="l" rtl="0">
              <a:lnSpc>
                <a:spcPct val="100000"/>
              </a:lnSpc>
              <a:spcBef>
                <a:spcPts val="360"/>
              </a:spcBef>
              <a:spcAft>
                <a:spcPts val="0"/>
              </a:spcAft>
              <a:buSzPts val="1400"/>
              <a:buNone/>
            </a:pPr>
            <a:endParaRPr b="0"/>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Please proceed with caution when messaging your colleagues of the committee during a meeting.  </a:t>
            </a:r>
            <a:endParaRPr/>
          </a:p>
          <a:p>
            <a:pPr marL="457200" lvl="0" indent="-228600" algn="l" rtl="0">
              <a:lnSpc>
                <a:spcPct val="100000"/>
              </a:lnSpc>
              <a:spcBef>
                <a:spcPts val="360"/>
              </a:spcBef>
              <a:spcAft>
                <a:spcPts val="0"/>
              </a:spcAft>
              <a:buSzPts val="1400"/>
              <a:buFont typeface="Arial"/>
              <a:buChar char="•"/>
            </a:pPr>
            <a:r>
              <a:rPr lang="en-US" sz="1200" b="0" i="0" u="none" strike="noStrike" cap="none">
                <a:solidFill>
                  <a:schemeClr val="dk1"/>
                </a:solidFill>
                <a:latin typeface="Arial"/>
                <a:ea typeface="Arial"/>
                <a:cs typeface="Arial"/>
                <a:sym typeface="Arial"/>
              </a:rPr>
              <a:t>Best practice with electronic messages from constituents related to matters under discussion should be shared with the committee (verbally) and this is so that all members have the same information which deliberating on a matter.</a:t>
            </a:r>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a:p>
        </p:txBody>
      </p:sp>
      <p:sp>
        <p:nvSpPr>
          <p:cNvPr id="255" name="Google Shape;255;p2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
        <p:cNvGrpSpPr/>
        <p:nvPr/>
      </p:nvGrpSpPr>
      <p:grpSpPr>
        <a:xfrm>
          <a:off x="0" y="0"/>
          <a:ext cx="0" cy="0"/>
          <a:chOff x="0" y="0"/>
          <a:chExt cx="0" cy="0"/>
        </a:xfrm>
      </p:grpSpPr>
      <p:sp>
        <p:nvSpPr>
          <p:cNvPr id="261" name="Google Shape;261;p27: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0" lvl="0" indent="0" algn="l" rtl="0">
              <a:lnSpc>
                <a:spcPct val="100000"/>
              </a:lnSpc>
              <a:spcBef>
                <a:spcPts val="360"/>
              </a:spcBef>
              <a:spcAft>
                <a:spcPts val="0"/>
              </a:spcAft>
              <a:buSzPts val="1400"/>
              <a:buNone/>
            </a:pPr>
            <a:endParaRPr/>
          </a:p>
        </p:txBody>
      </p:sp>
      <p:sp>
        <p:nvSpPr>
          <p:cNvPr id="262" name="Google Shape;262;p27: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
        <p:cNvGrpSpPr/>
        <p:nvPr/>
      </p:nvGrpSpPr>
      <p:grpSpPr>
        <a:xfrm>
          <a:off x="0" y="0"/>
          <a:ext cx="0" cy="0"/>
          <a:chOff x="0" y="0"/>
          <a:chExt cx="0" cy="0"/>
        </a:xfrm>
      </p:grpSpPr>
      <p:sp>
        <p:nvSpPr>
          <p:cNvPr id="101" name="Google Shape;101;p4: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marR="0" lvl="0" indent="-228600" algn="l" rtl="0">
              <a:lnSpc>
                <a:spcPct val="100000"/>
              </a:lnSpc>
              <a:spcBef>
                <a:spcPts val="360"/>
              </a:spcBef>
              <a:spcAft>
                <a:spcPts val="0"/>
              </a:spcAft>
              <a:buClr>
                <a:srgbClr val="000000"/>
              </a:buClr>
              <a:buSzPts val="1400"/>
              <a:buFont typeface="Arial"/>
              <a:buNone/>
            </a:pPr>
            <a:endParaRPr/>
          </a:p>
          <a:p>
            <a:pPr marL="914400" lvl="1" indent="-228600" algn="l" rtl="0">
              <a:lnSpc>
                <a:spcPct val="100000"/>
              </a:lnSpc>
              <a:spcBef>
                <a:spcPts val="360"/>
              </a:spcBef>
              <a:spcAft>
                <a:spcPts val="0"/>
              </a:spcAft>
              <a:buSzPts val="1400"/>
              <a:buNone/>
            </a:pPr>
            <a:r>
              <a:rPr lang="en-US"/>
              <a:t>OML requires that</a:t>
            </a:r>
            <a:endParaRPr/>
          </a:p>
          <a:p>
            <a:pPr marL="1371600" lvl="2" indent="-228600" algn="l" rtl="0">
              <a:lnSpc>
                <a:spcPct val="100000"/>
              </a:lnSpc>
              <a:spcBef>
                <a:spcPts val="360"/>
              </a:spcBef>
              <a:spcAft>
                <a:spcPts val="0"/>
              </a:spcAft>
              <a:buSzPts val="1400"/>
              <a:buNone/>
            </a:pPr>
            <a:r>
              <a:rPr lang="en-US"/>
              <a:t>Notice of meetings is posted at least 48 hours in advance of the meeting, along with the agenda that includes a list of topics the chair </a:t>
            </a:r>
            <a:r>
              <a:rPr lang="en-US" b="1" i="1"/>
              <a:t>reasonably anticipates </a:t>
            </a:r>
            <a:r>
              <a:rPr lang="en-US"/>
              <a:t>will be discussed at the meeting - with sufficient specificity so that the public understands what will be discussed. </a:t>
            </a:r>
            <a:endParaRPr/>
          </a:p>
          <a:p>
            <a:pPr marL="457200" marR="0" lvl="0" indent="-228600" algn="l" rtl="0">
              <a:lnSpc>
                <a:spcPct val="100000"/>
              </a:lnSpc>
              <a:spcBef>
                <a:spcPts val="360"/>
              </a:spcBef>
              <a:spcAft>
                <a:spcPts val="0"/>
              </a:spcAft>
              <a:buClr>
                <a:srgbClr val="000000"/>
              </a:buClr>
              <a:buSzPts val="1400"/>
              <a:buFont typeface="Arial"/>
              <a:buNone/>
            </a:pPr>
            <a:endParaRPr/>
          </a:p>
          <a:p>
            <a:pPr marL="1371600" lvl="2" indent="-228600" algn="l" rtl="0">
              <a:lnSpc>
                <a:spcPct val="100000"/>
              </a:lnSpc>
              <a:spcBef>
                <a:spcPts val="360"/>
              </a:spcBef>
              <a:spcAft>
                <a:spcPts val="0"/>
              </a:spcAft>
              <a:buSzPts val="1400"/>
              <a:buNone/>
            </a:pPr>
            <a:r>
              <a:rPr lang="en-US"/>
              <a:t>It requires that  meetings are open to the public - unless the public body enters executive session for an allowable reason</a:t>
            </a:r>
            <a:endParaRPr/>
          </a:p>
          <a:p>
            <a:pPr marL="457200" marR="0" lvl="0" indent="-228600" algn="l" rtl="0">
              <a:lnSpc>
                <a:spcPct val="100000"/>
              </a:lnSpc>
              <a:spcBef>
                <a:spcPts val="360"/>
              </a:spcBef>
              <a:spcAft>
                <a:spcPts val="0"/>
              </a:spcAft>
              <a:buClr>
                <a:srgbClr val="000000"/>
              </a:buClr>
              <a:buSzPts val="1400"/>
              <a:buFont typeface="Arial"/>
              <a:buNone/>
            </a:pPr>
            <a:br>
              <a:rPr lang="en-US"/>
            </a:br>
            <a:endParaRPr/>
          </a:p>
          <a:p>
            <a:pPr marL="1371600" lvl="2" indent="-228600" algn="l" rtl="0">
              <a:lnSpc>
                <a:spcPct val="100000"/>
              </a:lnSpc>
              <a:spcBef>
                <a:spcPts val="360"/>
              </a:spcBef>
              <a:spcAft>
                <a:spcPts val="0"/>
              </a:spcAft>
              <a:buSzPts val="1400"/>
              <a:buNone/>
            </a:pPr>
            <a:r>
              <a:rPr lang="en-US"/>
              <a:t>It also requires that public bodies to produce accurate </a:t>
            </a:r>
            <a:r>
              <a:rPr lang="en-US" i="1"/>
              <a:t>and</a:t>
            </a:r>
            <a:r>
              <a:rPr lang="en-US"/>
              <a:t> timely minutes of their meetings.. </a:t>
            </a:r>
            <a:endParaRPr/>
          </a:p>
          <a:p>
            <a:pPr marL="0" lvl="0" indent="0" algn="l" rtl="0">
              <a:lnSpc>
                <a:spcPct val="100000"/>
              </a:lnSpc>
              <a:spcBef>
                <a:spcPts val="360"/>
              </a:spcBef>
              <a:spcAft>
                <a:spcPts val="0"/>
              </a:spcAft>
              <a:buSzPts val="1400"/>
              <a:buNone/>
            </a:pPr>
            <a:endParaRPr/>
          </a:p>
        </p:txBody>
      </p:sp>
      <p:sp>
        <p:nvSpPr>
          <p:cNvPr id="102" name="Google Shape;102;p4: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
        <p:cNvGrpSpPr/>
        <p:nvPr/>
      </p:nvGrpSpPr>
      <p:grpSpPr>
        <a:xfrm>
          <a:off x="0" y="0"/>
          <a:ext cx="0" cy="0"/>
          <a:chOff x="0" y="0"/>
          <a:chExt cx="0" cy="0"/>
        </a:xfrm>
      </p:grpSpPr>
      <p:sp>
        <p:nvSpPr>
          <p:cNvPr id="109" name="Google Shape;109;p5: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0" name="Google Shape;110;p5: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a:t>For Cities and Towns, meeting notices must be posted either with the City or Town Clerk and/or on the City/Town website - and that is  as prescribed by the City or Town Clerk -  48 hours in advance of the meeting - exclusive of Saturdays, Sundays and Legal Holidays, </a:t>
            </a:r>
            <a:endParaRPr b="1"/>
          </a:p>
          <a:p>
            <a:pPr marL="457200" lvl="0" indent="-228600" algn="l" rtl="0">
              <a:lnSpc>
                <a:spcPct val="100000"/>
              </a:lnSpc>
              <a:spcBef>
                <a:spcPts val="360"/>
              </a:spcBef>
              <a:spcAft>
                <a:spcPts val="0"/>
              </a:spcAft>
              <a:buSzPts val="1400"/>
              <a:buNone/>
            </a:pPr>
            <a:br>
              <a:rPr lang="en-US"/>
            </a:br>
            <a:r>
              <a:rPr lang="en-US"/>
              <a:t>For Regional School Districts - meetings are posted with each city or town clerk within the district, or they are posted </a:t>
            </a:r>
            <a:r>
              <a:rPr lang="en-US" b="1" i="1"/>
              <a:t>via an alternative method - </a:t>
            </a:r>
            <a:r>
              <a:rPr lang="en-US"/>
              <a:t>such as on the Regional’s website - but only after proper adoption of that alternative method by the Regional Board.  It’s always good practice to provide copies of meeting notices to the regional’s town clerks offices, even if  posting on the Regional Website </a:t>
            </a:r>
            <a:endParaRPr b="1"/>
          </a:p>
          <a:p>
            <a:pPr marL="457200" lvl="0" indent="-228600" algn="l" rtl="0">
              <a:lnSpc>
                <a:spcPct val="100000"/>
              </a:lnSpc>
              <a:spcBef>
                <a:spcPts val="360"/>
              </a:spcBef>
              <a:spcAft>
                <a:spcPts val="0"/>
              </a:spcAft>
              <a:buSzPts val="1400"/>
              <a:buNone/>
            </a:pPr>
            <a:br>
              <a:rPr lang="en-US"/>
            </a:br>
            <a:r>
              <a:rPr lang="en-US" b="1"/>
              <a:t>Notices must always include</a:t>
            </a:r>
            <a:r>
              <a:rPr lang="en-US"/>
              <a:t> date, time, place of the meeting and an agenda that includes topics the chair reasonably anticipates discussing</a:t>
            </a:r>
            <a:endParaRPr b="1"/>
          </a:p>
          <a:p>
            <a:pPr marL="457200" marR="0" lvl="0" indent="-228600" algn="l" rtl="0">
              <a:lnSpc>
                <a:spcPct val="100000"/>
              </a:lnSpc>
              <a:spcBef>
                <a:spcPts val="360"/>
              </a:spcBef>
              <a:spcAft>
                <a:spcPts val="0"/>
              </a:spcAft>
              <a:buClr>
                <a:srgbClr val="000000"/>
              </a:buClr>
              <a:buSzPts val="1400"/>
              <a:buFont typeface="Arial"/>
              <a:buNone/>
            </a:pPr>
            <a:br>
              <a:rPr lang="en-US"/>
            </a:br>
            <a:endParaRPr>
              <a:latin typeface="Arial"/>
              <a:ea typeface="Arial"/>
              <a:cs typeface="Arial"/>
              <a:sym typeface="Aria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
        <p:cNvGrpSpPr/>
        <p:nvPr/>
      </p:nvGrpSpPr>
      <p:grpSpPr>
        <a:xfrm>
          <a:off x="0" y="0"/>
          <a:ext cx="0" cy="0"/>
          <a:chOff x="0" y="0"/>
          <a:chExt cx="0" cy="0"/>
        </a:xfrm>
      </p:grpSpPr>
      <p:sp>
        <p:nvSpPr>
          <p:cNvPr id="116" name="Google Shape;116;p6:notes"/>
          <p:cNvSpPr txBox="1">
            <a:spLocks noGrp="1"/>
          </p:cNvSpPr>
          <p:nvPr>
            <p:ph type="sldNum" idx="12"/>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lvl="0" indent="0" algn="r" rtl="0">
              <a:lnSpc>
                <a:spcPct val="100000"/>
              </a:lnSpc>
              <a:spcBef>
                <a:spcPts val="0"/>
              </a:spcBef>
              <a:spcAft>
                <a:spcPts val="0"/>
              </a:spcAft>
              <a:buSzPts val="1300"/>
              <a:buNone/>
            </a:pPr>
            <a:fld id="{00000000-1234-1234-1234-123412341234}" type="slidenum">
              <a:rPr lang="en-US" sz="1300">
                <a:solidFill>
                  <a:schemeClr val="dk1"/>
                </a:solidFill>
                <a:latin typeface="Arial"/>
                <a:ea typeface="Arial"/>
                <a:cs typeface="Arial"/>
                <a:sym typeface="Arial"/>
              </a:rPr>
              <a:t>5</a:t>
            </a:fld>
            <a:endParaRPr sz="1300">
              <a:solidFill>
                <a:schemeClr val="dk1"/>
              </a:solidFill>
              <a:latin typeface="Arial"/>
              <a:ea typeface="Arial"/>
              <a:cs typeface="Arial"/>
              <a:sym typeface="Arial"/>
            </a:endParaRPr>
          </a:p>
        </p:txBody>
      </p:sp>
      <p:sp>
        <p:nvSpPr>
          <p:cNvPr id="117" name="Google Shape;117;p6: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8" name="Google Shape;118;p6: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Definitions under OML </a:t>
            </a:r>
            <a:endParaRPr b="0"/>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OML defines a meeting as: </a:t>
            </a:r>
            <a:r>
              <a:rPr lang="en-US" sz="1200" b="0" i="1" u="none" strike="noStrike" cap="none">
                <a:solidFill>
                  <a:schemeClr val="dk1"/>
                </a:solidFill>
                <a:latin typeface="Arial"/>
                <a:ea typeface="Arial"/>
                <a:cs typeface="Arial"/>
                <a:sym typeface="Arial"/>
              </a:rPr>
              <a:t>a deliberation by a public body with respect to </a:t>
            </a:r>
            <a:r>
              <a:rPr lang="en-US" sz="1200" b="1" i="1" u="none" strike="noStrike" cap="none">
                <a:solidFill>
                  <a:schemeClr val="dk1"/>
                </a:solidFill>
                <a:latin typeface="Arial"/>
                <a:ea typeface="Arial"/>
                <a:cs typeface="Arial"/>
                <a:sym typeface="Arial"/>
              </a:rPr>
              <a:t>any </a:t>
            </a:r>
            <a:r>
              <a:rPr lang="en-US" sz="1200" b="0" i="1" u="none" strike="noStrike" cap="none">
                <a:solidFill>
                  <a:schemeClr val="dk1"/>
                </a:solidFill>
                <a:latin typeface="Arial"/>
                <a:ea typeface="Arial"/>
                <a:cs typeface="Arial"/>
                <a:sym typeface="Arial"/>
              </a:rPr>
              <a:t>matter within the body’s jurisdiction.  </a:t>
            </a:r>
            <a:r>
              <a:rPr lang="en-US" sz="1200" b="1" i="1" u="none" strike="noStrike" cap="none">
                <a:solidFill>
                  <a:schemeClr val="dk1"/>
                </a:solidFill>
                <a:latin typeface="Arial"/>
                <a:ea typeface="Arial"/>
                <a:cs typeface="Arial"/>
                <a:sym typeface="Arial"/>
              </a:rPr>
              <a:t>and</a:t>
            </a: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It defines a deliberation as </a:t>
            </a:r>
            <a:r>
              <a:rPr lang="en-US" sz="1200" b="1" i="0" u="none" strike="noStrike" cap="none">
                <a:solidFill>
                  <a:schemeClr val="dk1"/>
                </a:solidFill>
                <a:latin typeface="Arial"/>
                <a:ea typeface="Arial"/>
                <a:cs typeface="Arial"/>
                <a:sym typeface="Arial"/>
              </a:rPr>
              <a:t>any</a:t>
            </a:r>
            <a:r>
              <a:rPr lang="en-US" sz="1200" b="0" i="0" u="none" strike="noStrike" cap="none">
                <a:solidFill>
                  <a:schemeClr val="dk1"/>
                </a:solidFill>
                <a:latin typeface="Arial"/>
                <a:ea typeface="Arial"/>
                <a:cs typeface="Arial"/>
                <a:sym typeface="Arial"/>
              </a:rPr>
              <a:t> oral, written or electronic communication on </a:t>
            </a:r>
            <a:r>
              <a:rPr lang="en-US"/>
              <a:t>the body’s public</a:t>
            </a:r>
            <a:r>
              <a:rPr lang="en-US" sz="1200" b="0" i="0" u="none" strike="noStrike" cap="none">
                <a:solidFill>
                  <a:schemeClr val="dk1"/>
                </a:solidFill>
                <a:latin typeface="Arial"/>
                <a:ea typeface="Arial"/>
                <a:cs typeface="Arial"/>
                <a:sym typeface="Arial"/>
              </a:rPr>
              <a:t> business between or among a quorum of a public body. </a:t>
            </a:r>
            <a:endParaRPr/>
          </a:p>
          <a:p>
            <a:pPr marL="457200" lvl="0" indent="-228600" algn="l" rtl="0">
              <a:lnSpc>
                <a:spcPct val="100000"/>
              </a:lnSpc>
              <a:spcBef>
                <a:spcPts val="360"/>
              </a:spcBef>
              <a:spcAft>
                <a:spcPts val="0"/>
              </a:spcAft>
              <a:buSzPts val="1400"/>
              <a:buNone/>
            </a:pPr>
            <a:br>
              <a:rPr lang="en-US" b="0"/>
            </a:br>
            <a:r>
              <a:rPr lang="en-US" sz="1200" b="1" i="0" u="none" strike="noStrike" cap="none">
                <a:solidFill>
                  <a:schemeClr val="dk1"/>
                </a:solidFill>
                <a:latin typeface="Arial"/>
                <a:ea typeface="Arial"/>
                <a:cs typeface="Arial"/>
                <a:sym typeface="Arial"/>
              </a:rPr>
              <a:t>*THIS IS WHERE WE RECOMMEND THAT YOU EXERCISE CAUTION</a:t>
            </a:r>
            <a:r>
              <a:rPr lang="en-US" sz="1200" b="0" i="0" u="none" strike="noStrike" cap="none">
                <a:solidFill>
                  <a:schemeClr val="dk1"/>
                </a:solidFill>
                <a:latin typeface="Arial"/>
                <a:ea typeface="Arial"/>
                <a:cs typeface="Arial"/>
                <a:sym typeface="Arial"/>
              </a:rPr>
              <a:t> when having any discussion outside of a posted meeting that includes strategy or deliberation between a sub quorum of members – </a:t>
            </a:r>
            <a:r>
              <a:rPr lang="en-US" sz="1200" b="1" i="0" u="none" strike="noStrike" cap="none">
                <a:solidFill>
                  <a:schemeClr val="dk1"/>
                </a:solidFill>
                <a:latin typeface="Arial"/>
                <a:ea typeface="Arial"/>
                <a:cs typeface="Arial"/>
                <a:sym typeface="Arial"/>
              </a:rPr>
              <a:t>the reason we suggest caution is </a:t>
            </a:r>
            <a:r>
              <a:rPr lang="en-US" sz="1200" b="0" i="0" u="none" strike="noStrike" cap="none">
                <a:solidFill>
                  <a:schemeClr val="dk1"/>
                </a:solidFill>
                <a:latin typeface="Arial"/>
                <a:ea typeface="Arial"/>
                <a:cs typeface="Arial"/>
                <a:sym typeface="Arial"/>
              </a:rPr>
              <a:t> that a discussion can easily become deliberation among a quorum of the public body - FOR EXAMPLE-  if </a:t>
            </a:r>
            <a:r>
              <a:rPr lang="en-US" sz="1200" b="0" i="1" u="sng" strike="noStrike" cap="none">
                <a:solidFill>
                  <a:schemeClr val="dk1"/>
                </a:solidFill>
                <a:latin typeface="Arial"/>
                <a:ea typeface="Arial"/>
                <a:cs typeface="Arial"/>
                <a:sym typeface="Arial"/>
              </a:rPr>
              <a:t>one or more members</a:t>
            </a:r>
            <a:r>
              <a:rPr lang="en-US" sz="1200" b="0" i="0" u="none" strike="noStrike" cap="none">
                <a:solidFill>
                  <a:schemeClr val="dk1"/>
                </a:solidFill>
                <a:latin typeface="Arial"/>
                <a:ea typeface="Arial"/>
                <a:cs typeface="Arial"/>
                <a:sym typeface="Arial"/>
              </a:rPr>
              <a:t> who discuss a matter under the committee’s authority  </a:t>
            </a:r>
            <a:r>
              <a:rPr lang="en-US" sz="1200" b="0" i="1" u="sng" strike="noStrike" cap="none">
                <a:solidFill>
                  <a:schemeClr val="dk1"/>
                </a:solidFill>
                <a:latin typeface="Arial"/>
                <a:ea typeface="Arial"/>
                <a:cs typeface="Arial"/>
                <a:sym typeface="Arial"/>
              </a:rPr>
              <a:t>shares</a:t>
            </a:r>
            <a:r>
              <a:rPr lang="en-US" i="1"/>
              <a:t>  </a:t>
            </a:r>
            <a:r>
              <a:rPr lang="en-US" sz="1200" b="0" i="0" u="none" strike="noStrike" cap="none">
                <a:solidFill>
                  <a:schemeClr val="dk1"/>
                </a:solidFill>
                <a:latin typeface="Arial"/>
                <a:ea typeface="Arial"/>
                <a:cs typeface="Arial"/>
                <a:sym typeface="Arial"/>
              </a:rPr>
              <a:t>that conversation </a:t>
            </a:r>
            <a:r>
              <a:rPr lang="en-US" sz="1200" b="0" i="1" u="sng" strike="noStrike" cap="none">
                <a:solidFill>
                  <a:schemeClr val="dk1"/>
                </a:solidFill>
                <a:latin typeface="Arial"/>
                <a:ea typeface="Arial"/>
                <a:cs typeface="Arial"/>
                <a:sym typeface="Arial"/>
              </a:rPr>
              <a:t>with one or more other members</a:t>
            </a:r>
            <a:r>
              <a:rPr lang="en-US"/>
              <a:t> a serial deliberation could occur.</a:t>
            </a:r>
            <a:endParaRPr b="0"/>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You might enter into a conversation </a:t>
            </a:r>
            <a:r>
              <a:rPr lang="en-US"/>
              <a:t>- </a:t>
            </a:r>
            <a:r>
              <a:rPr lang="en-US" sz="1200" b="0" i="0" u="none" strike="noStrike" cap="none">
                <a:solidFill>
                  <a:schemeClr val="dk1"/>
                </a:solidFill>
                <a:latin typeface="Arial"/>
                <a:ea typeface="Arial"/>
                <a:cs typeface="Arial"/>
                <a:sym typeface="Arial"/>
              </a:rPr>
              <a:t>verbal or electronic</a:t>
            </a:r>
            <a:r>
              <a:rPr lang="en-US"/>
              <a:t> - </a:t>
            </a:r>
            <a:r>
              <a:rPr lang="en-US" sz="1200" b="0" i="0" u="none" strike="noStrike" cap="none">
                <a:solidFill>
                  <a:schemeClr val="dk1"/>
                </a:solidFill>
                <a:latin typeface="Arial"/>
                <a:ea typeface="Arial"/>
                <a:cs typeface="Arial"/>
                <a:sym typeface="Arial"/>
              </a:rPr>
              <a:t> with one member of your committee that is meant to be just between two trusted colleagues, </a:t>
            </a:r>
            <a:r>
              <a:rPr lang="en-US" sz="1200" b="0" i="1" u="sng" strike="noStrike" cap="none">
                <a:solidFill>
                  <a:schemeClr val="dk1"/>
                </a:solidFill>
                <a:latin typeface="Arial"/>
                <a:ea typeface="Arial"/>
                <a:cs typeface="Arial"/>
                <a:sym typeface="Arial"/>
              </a:rPr>
              <a:t>however</a:t>
            </a:r>
            <a:r>
              <a:rPr lang="en-US" sz="1200" b="0" i="0" u="none" strike="noStrike" cap="none">
                <a:solidFill>
                  <a:schemeClr val="dk1"/>
                </a:solidFill>
                <a:latin typeface="Arial"/>
                <a:ea typeface="Arial"/>
                <a:cs typeface="Arial"/>
                <a:sym typeface="Arial"/>
              </a:rPr>
              <a:t>, if that conversation is shared with other members of your body, unbeknownst to you, it becomes a </a:t>
            </a:r>
            <a:r>
              <a:rPr lang="en-US" sz="1200" b="0" i="1" u="sng" strike="noStrike" cap="none">
                <a:solidFill>
                  <a:schemeClr val="dk1"/>
                </a:solidFill>
                <a:latin typeface="Arial"/>
                <a:ea typeface="Arial"/>
                <a:cs typeface="Arial"/>
                <a:sym typeface="Arial"/>
              </a:rPr>
              <a:t>serial deliberation. </a:t>
            </a:r>
            <a:r>
              <a:rPr lang="en-US" sz="1200" b="1" i="1" u="sng" strike="noStrike" cap="none">
                <a:solidFill>
                  <a:schemeClr val="dk1"/>
                </a:solidFill>
                <a:latin typeface="Arial"/>
                <a:ea typeface="Arial"/>
                <a:cs typeface="Arial"/>
                <a:sym typeface="Arial"/>
              </a:rPr>
              <a:t> </a:t>
            </a:r>
            <a:endParaRPr b="0"/>
          </a:p>
          <a:p>
            <a:pPr marL="457200" marR="0" lvl="0" indent="-228600" algn="l" rtl="0">
              <a:lnSpc>
                <a:spcPct val="100000"/>
              </a:lnSpc>
              <a:spcBef>
                <a:spcPts val="360"/>
              </a:spcBef>
              <a:spcAft>
                <a:spcPts val="0"/>
              </a:spcAft>
              <a:buClr>
                <a:srgbClr val="000000"/>
              </a:buClr>
              <a:buSzPts val="1400"/>
              <a:buFont typeface="Arial"/>
              <a:buNone/>
            </a:pPr>
            <a:br>
              <a:rPr lang="en-US"/>
            </a:br>
            <a:endParaRPr>
              <a:latin typeface="Arial"/>
              <a:ea typeface="Arial"/>
              <a:cs typeface="Arial"/>
              <a:sym typeface="Arial"/>
            </a:endParaRPr>
          </a:p>
          <a:p>
            <a:pPr marL="232589" lvl="0" indent="-232589" algn="l" rtl="0">
              <a:lnSpc>
                <a:spcPct val="100000"/>
              </a:lnSpc>
              <a:spcBef>
                <a:spcPts val="600"/>
              </a:spcBef>
              <a:spcAft>
                <a:spcPts val="0"/>
              </a:spcAft>
              <a:buSzPts val="1400"/>
              <a:buNone/>
            </a:pPr>
            <a:endParaRPr sz="2000">
              <a:latin typeface="Arial"/>
              <a:ea typeface="Arial"/>
              <a:cs typeface="Arial"/>
              <a:sym typeface="Arial"/>
            </a:endParaRPr>
          </a:p>
          <a:p>
            <a:pPr marL="232589" lvl="0" indent="-232589" algn="l" rtl="0">
              <a:lnSpc>
                <a:spcPct val="100000"/>
              </a:lnSpc>
              <a:spcBef>
                <a:spcPts val="600"/>
              </a:spcBef>
              <a:spcAft>
                <a:spcPts val="0"/>
              </a:spcAft>
              <a:buSzPts val="1400"/>
              <a:buNone/>
            </a:pPr>
            <a:endParaRPr sz="2000">
              <a:latin typeface="Arial"/>
              <a:ea typeface="Arial"/>
              <a:cs typeface="Arial"/>
              <a:sym typeface="Arial"/>
            </a:endParaRPr>
          </a:p>
        </p:txBody>
      </p:sp>
      <p:sp>
        <p:nvSpPr>
          <p:cNvPr id="119" name="Google Shape;119;p6:notes"/>
          <p:cNvSpPr/>
          <p:nvPr/>
        </p:nvSpPr>
        <p:spPr>
          <a:xfrm>
            <a:off x="939452" y="4959734"/>
            <a:ext cx="4889848" cy="3323987"/>
          </a:xfrm>
          <a:prstGeom prst="rect">
            <a:avLst/>
          </a:prstGeom>
          <a:noFill/>
          <a:ln>
            <a:noFill/>
          </a:ln>
        </p:spPr>
        <p:txBody>
          <a:bodyPr spcFirstLastPara="1" wrap="square" lIns="91425" tIns="45700" rIns="91425" bIns="45700" anchor="t" anchorCtr="0">
            <a:spAutoFit/>
          </a:bodyPr>
          <a:lstStyle/>
          <a:p>
            <a:pPr marL="0" marR="0" lvl="0" indent="-8890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Calibri"/>
                <a:ea typeface="Calibri"/>
                <a:cs typeface="Calibri"/>
                <a:sym typeface="Calibri"/>
              </a:rPr>
              <a:t>For Cities and Towns, meeting notices must be posted either with the City/Town Clerk and/or on the City/Town website, as prescribed by the City/Town Clerk, 48 hours in advance of the meeting, exclusive of Saturdays, Sundays and Legal Holidays, </a:t>
            </a:r>
            <a:endParaRPr sz="1400" b="1" i="0" u="none" strike="noStrike" cap="none">
              <a:solidFill>
                <a:srgbClr val="000000"/>
              </a:solidFill>
              <a:latin typeface="Calibri"/>
              <a:ea typeface="Calibri"/>
              <a:cs typeface="Calibri"/>
              <a:sym typeface="Calibri"/>
            </a:endParaRPr>
          </a:p>
          <a:p>
            <a:pPr marL="0" marR="0" lvl="0" indent="-88900" algn="l" rtl="0">
              <a:lnSpc>
                <a:spcPct val="100000"/>
              </a:lnSpc>
              <a:spcBef>
                <a:spcPts val="0"/>
              </a:spcBef>
              <a:spcAft>
                <a:spcPts val="0"/>
              </a:spcAft>
              <a:buClr>
                <a:srgbClr val="000000"/>
              </a:buClr>
              <a:buSzPts val="1400"/>
              <a:buFont typeface="Arial"/>
              <a:buChar char="•"/>
            </a:pP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Calibri"/>
                <a:ea typeface="Calibri"/>
                <a:cs typeface="Calibri"/>
                <a:sym typeface="Calibri"/>
              </a:rPr>
              <a:t>For Regional School DistrictS, meetings are posted with each city or town clerk within the district, or they are posted </a:t>
            </a:r>
            <a:r>
              <a:rPr lang="en-US" sz="1400" b="1" i="1" u="none" strike="noStrike" cap="none">
                <a:solidFill>
                  <a:srgbClr val="000000"/>
                </a:solidFill>
                <a:latin typeface="Calibri"/>
                <a:ea typeface="Calibri"/>
                <a:cs typeface="Calibri"/>
                <a:sym typeface="Calibri"/>
              </a:rPr>
              <a:t>via an alternative method,</a:t>
            </a:r>
            <a:r>
              <a:rPr lang="en-US" sz="1400" b="0" i="0" u="none" strike="noStrike" cap="none">
                <a:solidFill>
                  <a:srgbClr val="000000"/>
                </a:solidFill>
                <a:latin typeface="Calibri"/>
                <a:ea typeface="Calibri"/>
                <a:cs typeface="Calibri"/>
                <a:sym typeface="Calibri"/>
              </a:rPr>
              <a:t> such as on the Regional’s website after proper adoption by the Regional Board. </a:t>
            </a:r>
            <a:endParaRPr sz="1400" b="1" i="0" u="none" strike="noStrike" cap="none">
              <a:solidFill>
                <a:srgbClr val="000000"/>
              </a:solidFill>
              <a:latin typeface="Calibri"/>
              <a:ea typeface="Calibri"/>
              <a:cs typeface="Calibri"/>
              <a:sym typeface="Calibri"/>
            </a:endParaRPr>
          </a:p>
          <a:p>
            <a:pPr marL="0" marR="0" lvl="0" indent="-88900" algn="l" rtl="0">
              <a:lnSpc>
                <a:spcPct val="100000"/>
              </a:lnSpc>
              <a:spcBef>
                <a:spcPts val="0"/>
              </a:spcBef>
              <a:spcAft>
                <a:spcPts val="0"/>
              </a:spcAft>
              <a:buClr>
                <a:srgbClr val="000000"/>
              </a:buClr>
              <a:buSzPts val="1400"/>
              <a:buFont typeface="Arial"/>
              <a:buChar char="•"/>
            </a:pPr>
            <a:br>
              <a:rPr lang="en-US" sz="1400" b="0" i="0" u="none" strike="noStrike" cap="none">
                <a:solidFill>
                  <a:srgbClr val="000000"/>
                </a:solidFill>
                <a:latin typeface="Arial"/>
                <a:ea typeface="Arial"/>
                <a:cs typeface="Arial"/>
                <a:sym typeface="Arial"/>
              </a:rPr>
            </a:br>
            <a:r>
              <a:rPr lang="en-US" sz="1400" b="1" i="0" u="none" strike="noStrike" cap="none">
                <a:solidFill>
                  <a:srgbClr val="000000"/>
                </a:solidFill>
                <a:latin typeface="Calibri"/>
                <a:ea typeface="Calibri"/>
                <a:cs typeface="Calibri"/>
                <a:sym typeface="Calibri"/>
              </a:rPr>
              <a:t>Notices must always include</a:t>
            </a:r>
            <a:r>
              <a:rPr lang="en-US" sz="1400" b="0" i="0" u="none" strike="noStrike" cap="none">
                <a:solidFill>
                  <a:srgbClr val="000000"/>
                </a:solidFill>
                <a:latin typeface="Calibri"/>
                <a:ea typeface="Calibri"/>
                <a:cs typeface="Calibri"/>
                <a:sym typeface="Calibri"/>
              </a:rPr>
              <a:t> date, time, place of the meeting and an agenda that includes topics the chair reasonably anticipates discussing</a:t>
            </a:r>
            <a:endParaRPr sz="1400" b="1"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400"/>
              <a:buFont typeface="Arial"/>
              <a:buNone/>
            </a:pPr>
            <a:br>
              <a:rPr lang="en-US" sz="1400" b="0" i="0" u="none" strike="noStrike" cap="none">
                <a:solidFill>
                  <a:srgbClr val="000000"/>
                </a:solidFill>
                <a:latin typeface="Arial"/>
                <a:ea typeface="Arial"/>
                <a:cs typeface="Arial"/>
                <a:sym typeface="Arial"/>
              </a:rPr>
            </a:br>
            <a:endParaRPr sz="1400" b="0" i="0" u="none" strike="noStrike" cap="none">
              <a:solidFill>
                <a:srgbClr val="000000"/>
              </a:solidFill>
              <a:latin typeface="Arial"/>
              <a:ea typeface="Arial"/>
              <a:cs typeface="Arial"/>
              <a:sym typeface="Aria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
        <p:cNvGrpSpPr/>
        <p:nvPr/>
      </p:nvGrpSpPr>
      <p:grpSpPr>
        <a:xfrm>
          <a:off x="0" y="0"/>
          <a:ext cx="0" cy="0"/>
          <a:chOff x="0" y="0"/>
          <a:chExt cx="0" cy="0"/>
        </a:xfrm>
      </p:grpSpPr>
      <p:sp>
        <p:nvSpPr>
          <p:cNvPr id="125" name="Google Shape;125;p7: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There are Allowable Exclusions to deliberation rules and those are:</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Distribution of meeting agenda, scheduling or procedural information </a:t>
            </a:r>
            <a:r>
              <a:rPr lang="en-US"/>
              <a:t> and  </a:t>
            </a:r>
            <a:r>
              <a:rPr lang="en-US" sz="1200" b="0" i="0" u="none" strike="noStrike" cap="none">
                <a:solidFill>
                  <a:schemeClr val="dk1"/>
                </a:solidFill>
                <a:latin typeface="Arial"/>
                <a:ea typeface="Arial"/>
                <a:cs typeface="Arial"/>
                <a:sym typeface="Arial"/>
              </a:rPr>
              <a:t> matters of housekeeping.</a:t>
            </a:r>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Distribution of reports or documents to be discussed, </a:t>
            </a:r>
            <a:r>
              <a:rPr lang="en-US" sz="1200" b="1" i="0" u="sng" strike="noStrike" cap="none">
                <a:solidFill>
                  <a:schemeClr val="dk1"/>
                </a:solidFill>
              </a:rPr>
              <a:t>provided no opinion of a member of the public body is expressed</a:t>
            </a:r>
            <a:endParaRPr sz="1200" b="1" i="0" u="none" strike="noStrike" cap="none">
              <a:solidFill>
                <a:schemeClr val="dk1"/>
              </a:solidFill>
            </a:endParaRPr>
          </a:p>
          <a:p>
            <a:pPr marL="457200" lvl="0" indent="-228600" algn="l" rtl="0">
              <a:lnSpc>
                <a:spcPct val="100000"/>
              </a:lnSpc>
              <a:spcBef>
                <a:spcPts val="360"/>
              </a:spcBef>
              <a:spcAft>
                <a:spcPts val="0"/>
              </a:spcAft>
              <a:buSzPts val="1400"/>
              <a:buNone/>
            </a:pPr>
            <a:endParaRPr/>
          </a:p>
          <a:p>
            <a:pPr marL="457200" lvl="0" indent="-228600" algn="l" rtl="0">
              <a:lnSpc>
                <a:spcPct val="100000"/>
              </a:lnSpc>
              <a:spcBef>
                <a:spcPts val="360"/>
              </a:spcBef>
              <a:spcAft>
                <a:spcPts val="0"/>
              </a:spcAft>
              <a:buSzPts val="1400"/>
              <a:buNone/>
            </a:pPr>
            <a:r>
              <a:rPr lang="en-US"/>
              <a:t>It’s </a:t>
            </a:r>
            <a:r>
              <a:rPr lang="en-US" sz="1200" b="0" i="0" u="none" strike="noStrike" cap="none">
                <a:solidFill>
                  <a:schemeClr val="dk1"/>
                </a:solidFill>
                <a:latin typeface="Arial"/>
                <a:ea typeface="Arial"/>
                <a:cs typeface="Arial"/>
                <a:sym typeface="Arial"/>
              </a:rPr>
              <a:t> </a:t>
            </a:r>
            <a:r>
              <a:rPr lang="en-US" sz="1200" b="1" i="0" u="none" strike="noStrike" cap="none">
                <a:solidFill>
                  <a:schemeClr val="dk1"/>
                </a:solidFill>
                <a:latin typeface="Arial"/>
                <a:ea typeface="Arial"/>
                <a:cs typeface="Arial"/>
                <a:sym typeface="Arial"/>
              </a:rPr>
              <a:t>important  - </a:t>
            </a:r>
            <a:r>
              <a:rPr lang="en-US" sz="1200" b="0" i="0" u="none" strike="noStrike" cap="none">
                <a:solidFill>
                  <a:schemeClr val="dk1"/>
                </a:solidFill>
                <a:latin typeface="Arial"/>
                <a:ea typeface="Arial"/>
                <a:cs typeface="Arial"/>
                <a:sym typeface="Arial"/>
              </a:rPr>
              <a:t> when agenda and reports are distributed via email – to  </a:t>
            </a:r>
            <a:r>
              <a:rPr lang="en-US" sz="1200" b="1" i="0" u="none" strike="noStrike" cap="none">
                <a:solidFill>
                  <a:schemeClr val="dk1"/>
                </a:solidFill>
                <a:latin typeface="Arial"/>
                <a:ea typeface="Arial"/>
                <a:cs typeface="Arial"/>
                <a:sym typeface="Arial"/>
              </a:rPr>
              <a:t>BE CAREFUL not to:  </a:t>
            </a:r>
            <a:endParaRPr b="0"/>
          </a:p>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EXPRESS YOUR OPINION </a:t>
            </a:r>
            <a:r>
              <a:rPr lang="en-US" sz="1200" b="0" i="0" u="none" strike="noStrike" cap="none">
                <a:solidFill>
                  <a:schemeClr val="dk1"/>
                </a:solidFill>
                <a:latin typeface="Arial"/>
                <a:ea typeface="Arial"/>
                <a:cs typeface="Arial"/>
                <a:sym typeface="Arial"/>
              </a:rPr>
              <a:t>on any matter before the board  </a:t>
            </a:r>
            <a:r>
              <a:rPr lang="en-US" sz="1200" b="0" i="1" u="none" strike="noStrike" cap="none">
                <a:solidFill>
                  <a:schemeClr val="dk1"/>
                </a:solidFill>
                <a:latin typeface="Arial"/>
                <a:ea typeface="Arial"/>
                <a:cs typeface="Arial"/>
                <a:sym typeface="Arial"/>
              </a:rPr>
              <a:t>or </a:t>
            </a:r>
            <a:endParaRPr sz="1200" b="0"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r>
              <a:rPr lang="en-US" sz="1200" b="1" i="0" u="none" strike="noStrike" cap="none">
                <a:solidFill>
                  <a:schemeClr val="dk1"/>
                </a:solidFill>
                <a:latin typeface="Arial"/>
                <a:ea typeface="Arial"/>
                <a:cs typeface="Arial"/>
                <a:sym typeface="Arial"/>
              </a:rPr>
              <a:t>REPLY ALL </a:t>
            </a:r>
            <a:r>
              <a:rPr lang="en-US" sz="1200" b="0" i="0" u="none" strike="noStrike" cap="none">
                <a:solidFill>
                  <a:schemeClr val="dk1"/>
                </a:solidFill>
                <a:latin typeface="Arial"/>
                <a:ea typeface="Arial"/>
                <a:cs typeface="Arial"/>
                <a:sym typeface="Arial"/>
              </a:rPr>
              <a:t>on matters of business before your committee.</a:t>
            </a:r>
            <a:endParaRPr/>
          </a:p>
          <a:p>
            <a:pPr marL="0" lvl="0" indent="0" algn="l" rtl="0">
              <a:lnSpc>
                <a:spcPct val="100000"/>
              </a:lnSpc>
              <a:spcBef>
                <a:spcPts val="360"/>
              </a:spcBef>
              <a:spcAft>
                <a:spcPts val="0"/>
              </a:spcAft>
              <a:buSzPts val="1400"/>
              <a:buNone/>
            </a:pPr>
            <a:endParaRPr/>
          </a:p>
        </p:txBody>
      </p:sp>
      <p:sp>
        <p:nvSpPr>
          <p:cNvPr id="126" name="Google Shape;126;p7:notes"/>
          <p:cNvSpPr>
            <a:spLocks noGrp="1" noRot="1" noChangeAspect="1"/>
          </p:cNvSpPr>
          <p:nvPr>
            <p:ph type="sldImg" idx="2"/>
          </p:nvPr>
        </p:nvSpPr>
        <p:spPr>
          <a:xfrm>
            <a:off x="1181100" y="6858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0"/>
        <p:cNvGrpSpPr/>
        <p:nvPr/>
      </p:nvGrpSpPr>
      <p:grpSpPr>
        <a:xfrm>
          <a:off x="0" y="0"/>
          <a:ext cx="0" cy="0"/>
          <a:chOff x="0" y="0"/>
          <a:chExt cx="0" cy="0"/>
        </a:xfrm>
      </p:grpSpPr>
      <p:sp>
        <p:nvSpPr>
          <p:cNvPr id="131" name="Google Shape;131;p8:notes"/>
          <p:cNvSpPr txBox="1"/>
          <p:nvPr/>
        </p:nvSpPr>
        <p:spPr>
          <a:xfrm>
            <a:off x="3970734" y="8830659"/>
            <a:ext cx="3038145" cy="464205"/>
          </a:xfrm>
          <a:prstGeom prst="rect">
            <a:avLst/>
          </a:prstGeom>
          <a:noFill/>
          <a:ln>
            <a:noFill/>
          </a:ln>
        </p:spPr>
        <p:txBody>
          <a:bodyPr spcFirstLastPara="1" wrap="square" lIns="93150" tIns="46575" rIns="93150" bIns="46575" anchor="b" anchorCtr="0">
            <a:noAutofit/>
          </a:bodyPr>
          <a:lstStyle/>
          <a:p>
            <a:pPr marL="0" marR="0" lvl="0" indent="0" algn="r" rtl="0">
              <a:lnSpc>
                <a:spcPct val="100000"/>
              </a:lnSpc>
              <a:spcBef>
                <a:spcPts val="0"/>
              </a:spcBef>
              <a:spcAft>
                <a:spcPts val="0"/>
              </a:spcAft>
              <a:buClr>
                <a:srgbClr val="000000"/>
              </a:buClr>
              <a:buSzPts val="1300"/>
              <a:buFont typeface="Arial"/>
              <a:buNone/>
            </a:pPr>
            <a:fld id="{00000000-1234-1234-1234-123412341234}" type="slidenum">
              <a:rPr lang="en-US" sz="1300" b="0" i="0" u="none" strike="noStrike" cap="none">
                <a:solidFill>
                  <a:schemeClr val="dk1"/>
                </a:solidFill>
                <a:latin typeface="Arial"/>
                <a:ea typeface="Arial"/>
                <a:cs typeface="Arial"/>
                <a:sym typeface="Arial"/>
              </a:rPr>
              <a:t>7</a:t>
            </a:fld>
            <a:endParaRPr sz="1300" b="0" i="0" u="none" strike="noStrike" cap="none">
              <a:solidFill>
                <a:schemeClr val="dk1"/>
              </a:solidFill>
              <a:latin typeface="Arial"/>
              <a:ea typeface="Arial"/>
              <a:cs typeface="Arial"/>
              <a:sym typeface="Arial"/>
            </a:endParaRPr>
          </a:p>
        </p:txBody>
      </p:sp>
      <p:sp>
        <p:nvSpPr>
          <p:cNvPr id="132" name="Google Shape;132;p8: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33" name="Google Shape;133;p8: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sz="1800">
                <a:latin typeface="Arial"/>
                <a:ea typeface="Arial"/>
                <a:cs typeface="Arial"/>
                <a:sym typeface="Arial"/>
              </a:rPr>
              <a:t> 	</a:t>
            </a:r>
            <a:r>
              <a:rPr lang="en-US"/>
              <a:t>A </a:t>
            </a:r>
            <a:r>
              <a:rPr lang="en-US" sz="1200" b="0" i="0" u="none" strike="noStrike" cap="none">
                <a:solidFill>
                  <a:schemeClr val="dk1"/>
                </a:solidFill>
                <a:latin typeface="Arial"/>
                <a:ea typeface="Arial"/>
                <a:cs typeface="Arial"/>
                <a:sym typeface="Arial"/>
              </a:rPr>
              <a:t>Gathering is not a MEETING </a:t>
            </a:r>
            <a:r>
              <a:rPr lang="en-US" sz="1200" b="1" i="1" u="none" strike="noStrike" cap="none">
                <a:solidFill>
                  <a:schemeClr val="dk1"/>
                </a:solidFill>
                <a:latin typeface="Arial"/>
                <a:ea typeface="Arial"/>
                <a:cs typeface="Arial"/>
                <a:sym typeface="Arial"/>
              </a:rPr>
              <a:t>if:</a:t>
            </a:r>
            <a:endParaRPr b="0"/>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The members </a:t>
            </a:r>
            <a:r>
              <a:rPr lang="en-US" sz="1200" b="1" i="0" u="none" strike="noStrike" cap="none">
                <a:solidFill>
                  <a:schemeClr val="dk1"/>
                </a:solidFill>
              </a:rPr>
              <a:t>do not</a:t>
            </a:r>
            <a:r>
              <a:rPr lang="en-US" sz="1200" b="0" i="0" u="none" strike="noStrike" cap="none">
                <a:solidFill>
                  <a:schemeClr val="dk1"/>
                </a:solidFill>
                <a:latin typeface="Arial"/>
                <a:ea typeface="Arial"/>
                <a:cs typeface="Arial"/>
                <a:sym typeface="Arial"/>
              </a:rPr>
              <a:t> DELIBERATE and the gathering is:</a:t>
            </a:r>
            <a:endParaRPr sz="1200" b="1" i="1"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An inspection of a program or project such as a building construction project</a:t>
            </a:r>
            <a:r>
              <a:rPr lang="en-US"/>
              <a:t> - </a:t>
            </a:r>
            <a:r>
              <a:rPr lang="en-US" sz="1200" b="0" i="0" u="none" strike="noStrike" cap="none">
                <a:solidFill>
                  <a:schemeClr val="dk1"/>
                </a:solidFill>
                <a:latin typeface="Arial"/>
                <a:ea typeface="Arial"/>
                <a:cs typeface="Arial"/>
                <a:sym typeface="Arial"/>
              </a:rPr>
              <a:t>or a school walk-through to view school readiness for September openin</a:t>
            </a:r>
            <a:r>
              <a:rPr lang="en-US"/>
              <a:t>g, for example. </a:t>
            </a:r>
            <a:endParaRPr sz="1200" b="1" i="1"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If there are questions or concerns</a:t>
            </a:r>
            <a:r>
              <a:rPr lang="en-US"/>
              <a:t> during that on-site inspection - </a:t>
            </a:r>
            <a:r>
              <a:rPr lang="en-US" sz="1200" b="0" i="0" u="none" strike="noStrike" cap="none">
                <a:solidFill>
                  <a:schemeClr val="dk1"/>
                </a:solidFill>
                <a:latin typeface="Arial"/>
                <a:ea typeface="Arial"/>
                <a:cs typeface="Arial"/>
                <a:sym typeface="Arial"/>
              </a:rPr>
              <a:t> take notes and discuss those concerns at your next open meeting</a:t>
            </a:r>
            <a:br>
              <a:rPr lang="en-US" b="0"/>
            </a:br>
            <a:endParaRPr b="0"/>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You may attend a public or private gathering with your colleagues, including a conference or training program - or media</a:t>
            </a:r>
            <a:r>
              <a:rPr lang="en-US"/>
              <a:t> - </a:t>
            </a:r>
            <a:r>
              <a:rPr lang="en-US" sz="1200" b="0" i="0" u="none" strike="noStrike" cap="none">
                <a:solidFill>
                  <a:schemeClr val="dk1"/>
                </a:solidFill>
                <a:latin typeface="Arial"/>
                <a:ea typeface="Arial"/>
                <a:cs typeface="Arial"/>
                <a:sym typeface="Arial"/>
              </a:rPr>
              <a:t>social or other event.  </a:t>
            </a:r>
            <a:endParaRPr sz="1200" b="1" i="1"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br>
              <a:rPr lang="en-US" b="0"/>
            </a:br>
            <a:br>
              <a:rPr lang="en-US" b="0"/>
            </a:br>
            <a:r>
              <a:rPr lang="en-US" sz="1200" b="1" i="1" u="none" strike="noStrike" cap="none">
                <a:solidFill>
                  <a:schemeClr val="dk1"/>
                </a:solidFill>
                <a:latin typeface="Arial"/>
                <a:ea typeface="Arial"/>
                <a:cs typeface="Arial"/>
                <a:sym typeface="Arial"/>
              </a:rPr>
              <a:t>Transition to </a:t>
            </a:r>
            <a:r>
              <a:rPr lang="en-US" sz="1200" b="1" i="0" u="none" strike="noStrike" cap="none">
                <a:solidFill>
                  <a:schemeClr val="dk1"/>
                </a:solidFill>
                <a:latin typeface="Arial"/>
                <a:ea typeface="Arial"/>
                <a:cs typeface="Arial"/>
                <a:sym typeface="Arial"/>
              </a:rPr>
              <a:t>Slide 11</a:t>
            </a:r>
            <a:endParaRPr b="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p9: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a:t>You may also attend </a:t>
            </a:r>
            <a:r>
              <a:rPr lang="en-US" sz="1200" b="0" i="0" u="none" strike="noStrike" cap="none">
                <a:solidFill>
                  <a:schemeClr val="dk1"/>
                </a:solidFill>
                <a:latin typeface="Arial"/>
                <a:ea typeface="Arial"/>
                <a:cs typeface="Arial"/>
                <a:sym typeface="Arial"/>
              </a:rPr>
              <a:t>another public meeting that has been properly posted</a:t>
            </a:r>
            <a:r>
              <a:rPr lang="en-US"/>
              <a:t> - </a:t>
            </a:r>
            <a:r>
              <a:rPr lang="en-US" sz="1200" b="0" i="0" u="none" strike="noStrike" cap="none">
                <a:solidFill>
                  <a:schemeClr val="dk1"/>
                </a:solidFill>
                <a:latin typeface="Arial"/>
                <a:ea typeface="Arial"/>
                <a:cs typeface="Arial"/>
                <a:sym typeface="Arial"/>
              </a:rPr>
              <a:t>such as, attendance at a City Council or Board of Select Persons meeting.</a:t>
            </a:r>
            <a:endParaRPr/>
          </a:p>
          <a:p>
            <a:pPr marL="457200" marR="0" lvl="0" indent="-228600" algn="l" rtl="0">
              <a:lnSpc>
                <a:spcPct val="100000"/>
              </a:lnSpc>
              <a:spcBef>
                <a:spcPts val="360"/>
              </a:spcBef>
              <a:spcAft>
                <a:spcPts val="0"/>
              </a:spcAft>
              <a:buClr>
                <a:srgbClr val="000000"/>
              </a:buClr>
              <a:buSzPts val="1400"/>
              <a:buFont typeface="Arial"/>
              <a:buNone/>
            </a:pPr>
            <a:endParaRPr b="1"/>
          </a:p>
          <a:p>
            <a:pPr marL="457200" lvl="0" indent="-304800" algn="l" rtl="0">
              <a:lnSpc>
                <a:spcPct val="100000"/>
              </a:lnSpc>
              <a:spcBef>
                <a:spcPts val="36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You are not deliberating if the visiting members of your committee communicate </a:t>
            </a:r>
            <a:r>
              <a:rPr lang="en-US" sz="1200" b="1" i="1" u="none" strike="noStrike" cap="none">
                <a:solidFill>
                  <a:schemeClr val="dk1"/>
                </a:solidFill>
                <a:latin typeface="Arial"/>
                <a:ea typeface="Arial"/>
                <a:cs typeface="Arial"/>
                <a:sym typeface="Arial"/>
              </a:rPr>
              <a:t>only by open participation</a:t>
            </a:r>
            <a:r>
              <a:rPr lang="en-US" sz="1200" b="0" i="0" u="none" strike="noStrike" cap="none">
                <a:solidFill>
                  <a:schemeClr val="dk1"/>
                </a:solidFill>
                <a:latin typeface="Arial"/>
                <a:ea typeface="Arial"/>
                <a:cs typeface="Arial"/>
                <a:sym typeface="Arial"/>
              </a:rPr>
              <a:t> in the meeting on those matters discussed by the host body.  </a:t>
            </a:r>
            <a:endParaRPr sz="1200" b="0" i="0" u="none" strike="noStrike" cap="none">
              <a:solidFill>
                <a:schemeClr val="dk1"/>
              </a:solidFill>
              <a:latin typeface="Arial"/>
              <a:ea typeface="Arial"/>
              <a:cs typeface="Arial"/>
              <a:sym typeface="Arial"/>
            </a:endParaRPr>
          </a:p>
          <a:p>
            <a:pPr marL="457200" lvl="0" indent="-304800" algn="l" rtl="0">
              <a:lnSpc>
                <a:spcPct val="100000"/>
              </a:lnSpc>
              <a:spcBef>
                <a:spcPts val="0"/>
              </a:spcBef>
              <a:spcAft>
                <a:spcPts val="0"/>
              </a:spcAft>
              <a:buClr>
                <a:schemeClr val="dk1"/>
              </a:buClr>
              <a:buSzPts val="1200"/>
              <a:buFont typeface="Arial"/>
              <a:buChar char="●"/>
            </a:pPr>
            <a:r>
              <a:rPr lang="en-US" sz="1200" b="1" i="0" u="none" strike="noStrike" cap="none">
                <a:solidFill>
                  <a:schemeClr val="dk1"/>
                </a:solidFill>
              </a:rPr>
              <a:t>Do not</a:t>
            </a:r>
            <a:r>
              <a:rPr lang="en-US" sz="1200" b="0" i="0" u="none" strike="noStrike" cap="none">
                <a:solidFill>
                  <a:schemeClr val="dk1"/>
                </a:solidFill>
                <a:latin typeface="Arial"/>
                <a:ea typeface="Arial"/>
                <a:cs typeface="Arial"/>
                <a:sym typeface="Arial"/>
              </a:rPr>
              <a:t> deliberate if not properly posted.  For example</a:t>
            </a:r>
            <a:r>
              <a:rPr lang="en-US"/>
              <a:t> - </a:t>
            </a:r>
            <a:r>
              <a:rPr lang="en-US" sz="1200" b="0" i="0" u="none" strike="noStrike" cap="none">
                <a:solidFill>
                  <a:schemeClr val="dk1"/>
                </a:solidFill>
                <a:latin typeface="Arial"/>
                <a:ea typeface="Arial"/>
                <a:cs typeface="Arial"/>
                <a:sym typeface="Arial"/>
              </a:rPr>
              <a:t> there are times that a joint meeting of two legislative bodies are posted with a specific agenda.</a:t>
            </a:r>
            <a:endParaRPr sz="1200" b="0" i="0" u="none" strike="noStrike" cap="none">
              <a:solidFill>
                <a:schemeClr val="dk1"/>
              </a:solidFill>
              <a:latin typeface="Arial"/>
              <a:ea typeface="Arial"/>
              <a:cs typeface="Arial"/>
              <a:sym typeface="Arial"/>
            </a:endParaRPr>
          </a:p>
          <a:p>
            <a:pPr marL="0" lvl="0" indent="0" algn="l" rtl="0">
              <a:lnSpc>
                <a:spcPct val="100000"/>
              </a:lnSpc>
              <a:spcBef>
                <a:spcPts val="360"/>
              </a:spcBef>
              <a:spcAft>
                <a:spcPts val="0"/>
              </a:spcAft>
              <a:buSzPts val="1400"/>
              <a:buNone/>
            </a:pPr>
            <a:endParaRPr/>
          </a:p>
          <a:p>
            <a:pPr marL="914400" lvl="0" indent="-317500" algn="l" rtl="0">
              <a:lnSpc>
                <a:spcPct val="100000"/>
              </a:lnSpc>
              <a:spcBef>
                <a:spcPts val="360"/>
              </a:spcBef>
              <a:spcAft>
                <a:spcPts val="0"/>
              </a:spcAft>
              <a:buSzPts val="1400"/>
              <a:buChar char="●"/>
            </a:pPr>
            <a:r>
              <a:rPr lang="en-US" sz="1200" b="0" i="0" u="none" strike="noStrike" cap="none">
                <a:solidFill>
                  <a:schemeClr val="dk1"/>
                </a:solidFill>
                <a:latin typeface="Arial"/>
                <a:ea typeface="Arial"/>
                <a:cs typeface="Arial"/>
                <a:sym typeface="Arial"/>
              </a:rPr>
              <a:t>Town meeting is excluded from the Open Meeting Law and a quorum of your body may gather there. </a:t>
            </a:r>
            <a:endParaRPr/>
          </a:p>
          <a:p>
            <a:pPr marL="232589" lvl="0" indent="-118289" algn="l" rtl="0">
              <a:lnSpc>
                <a:spcPct val="90000"/>
              </a:lnSpc>
              <a:spcBef>
                <a:spcPts val="540"/>
              </a:spcBef>
              <a:spcAft>
                <a:spcPts val="0"/>
              </a:spcAft>
              <a:buClr>
                <a:schemeClr val="dk1"/>
              </a:buClr>
              <a:buSzPts val="1800"/>
              <a:buFont typeface="Arial"/>
              <a:buNone/>
            </a:pPr>
            <a:endParaRPr/>
          </a:p>
        </p:txBody>
      </p:sp>
      <p:sp>
        <p:nvSpPr>
          <p:cNvPr id="140" name="Google Shape;140;p9: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miter lim="800000"/>
            <a:headEnd type="none" w="sm" len="sm"/>
            <a:tailEnd type="none" w="sm" len="sm"/>
          </a:ln>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10:notes"/>
          <p:cNvSpPr>
            <a:spLocks noGrp="1" noRot="1" noChangeAspect="1"/>
          </p:cNvSpPr>
          <p:nvPr>
            <p:ph type="sldImg" idx="2"/>
          </p:nvPr>
        </p:nvSpPr>
        <p:spPr>
          <a:xfrm>
            <a:off x="1181100" y="698500"/>
            <a:ext cx="4648200" cy="348615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47" name="Google Shape;147;p10:notes"/>
          <p:cNvSpPr txBox="1">
            <a:spLocks noGrp="1"/>
          </p:cNvSpPr>
          <p:nvPr>
            <p:ph type="body" idx="1"/>
          </p:nvPr>
        </p:nvSpPr>
        <p:spPr>
          <a:xfrm>
            <a:off x="701345" y="4416099"/>
            <a:ext cx="5607711" cy="4182457"/>
          </a:xfrm>
          <a:prstGeom prst="rect">
            <a:avLst/>
          </a:prstGeom>
          <a:noFill/>
          <a:ln>
            <a:noFill/>
          </a:ln>
        </p:spPr>
        <p:txBody>
          <a:bodyPr spcFirstLastPara="1" wrap="square" lIns="93150" tIns="46575" rIns="93150" bIns="46575" anchor="t" anchorCtr="0">
            <a:noAutofit/>
          </a:bodyPr>
          <a:lstStyle/>
          <a:p>
            <a:pPr marL="457200" lvl="0" indent="-228600" algn="l" rtl="0">
              <a:lnSpc>
                <a:spcPct val="100000"/>
              </a:lnSpc>
              <a:spcBef>
                <a:spcPts val="360"/>
              </a:spcBef>
              <a:spcAft>
                <a:spcPts val="0"/>
              </a:spcAft>
              <a:buSzPts val="1400"/>
              <a:buNone/>
            </a:pPr>
            <a:r>
              <a:rPr lang="en-US" b="1"/>
              <a:t>First I’ll discuss </a:t>
            </a:r>
            <a:r>
              <a:rPr lang="en-US" sz="1200" b="0" i="0" u="none" strike="noStrike" cap="none">
                <a:solidFill>
                  <a:schemeClr val="dk1"/>
                </a:solidFill>
                <a:latin typeface="Arial"/>
                <a:ea typeface="Arial"/>
                <a:cs typeface="Arial"/>
                <a:sym typeface="Arial"/>
              </a:rPr>
              <a:t>Remote Participation (</a:t>
            </a:r>
            <a:r>
              <a:rPr lang="en-US" sz="1200" b="0" i="0" u="none" strike="noStrike" cap="none">
                <a:solidFill>
                  <a:srgbClr val="980000"/>
                </a:solidFill>
                <a:latin typeface="Arial"/>
                <a:ea typeface="Arial"/>
                <a:cs typeface="Arial"/>
                <a:sym typeface="Arial"/>
              </a:rPr>
              <a:t>under the Governor’s Order Suspending Certain Provisions of the Open Meeting Law during the COVID-19 pandemic)</a:t>
            </a:r>
            <a:endParaRPr sz="1200" b="1" i="0" u="none" strike="noStrike" cap="none">
              <a:solidFill>
                <a:srgbClr val="980000"/>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All public bodies may meet with 100% remote participation with no local action to be taken.  </a:t>
            </a:r>
            <a:endParaRPr sz="1200" b="1" i="0"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All participants must be audible to all persons present</a:t>
            </a:r>
            <a:endParaRPr sz="1200" b="1" i="0"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All votes are by roll call</a:t>
            </a:r>
            <a:endParaRPr sz="1200" b="1" i="0"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Public body must provide adequate, alternative means for real time access to the meeting by the public unless there is a particular reason of economic hardship. </a:t>
            </a:r>
            <a:endParaRPr sz="1200" b="1" i="0" u="none" strike="noStrike" cap="none">
              <a:solidFill>
                <a:schemeClr val="dk1"/>
              </a:solidFill>
              <a:latin typeface="Arial"/>
              <a:ea typeface="Arial"/>
              <a:cs typeface="Arial"/>
              <a:sym typeface="Arial"/>
            </a:endParaRPr>
          </a:p>
          <a:p>
            <a:pPr marL="457200" marR="0" lvl="0" indent="-228600" algn="l" rtl="0">
              <a:lnSpc>
                <a:spcPct val="100000"/>
              </a:lnSpc>
              <a:spcBef>
                <a:spcPts val="360"/>
              </a:spcBef>
              <a:spcAft>
                <a:spcPts val="0"/>
              </a:spcAft>
              <a:buClr>
                <a:srgbClr val="000000"/>
              </a:buClr>
              <a:buSzPts val="1400"/>
              <a:buFont typeface="Arial"/>
              <a:buNone/>
            </a:pPr>
            <a:br>
              <a:rPr lang="en-US" b="0"/>
            </a:br>
            <a:endParaRPr b="0"/>
          </a:p>
          <a:p>
            <a:pPr marL="457200" lvl="0" indent="-304800" algn="l" rtl="0">
              <a:lnSpc>
                <a:spcPct val="100000"/>
              </a:lnSpc>
              <a:spcBef>
                <a:spcPts val="36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Alternative means include public access through “telephone, internet or satellite enabled audio or video conference or any other technology that enables the public to clearly follow the proceedings of the public body while those activities are occurring.”</a:t>
            </a:r>
            <a:endParaRPr sz="1200" b="1" i="0" u="none" strike="noStrike" cap="none">
              <a:solidFill>
                <a:schemeClr val="dk1"/>
              </a:solidFill>
              <a:latin typeface="Arial"/>
              <a:ea typeface="Arial"/>
              <a:cs typeface="Arial"/>
              <a:sym typeface="Arial"/>
            </a:endParaRPr>
          </a:p>
          <a:p>
            <a:pPr marL="457200" lvl="0" indent="-228600" algn="l" rtl="0">
              <a:lnSpc>
                <a:spcPct val="100000"/>
              </a:lnSpc>
              <a:spcBef>
                <a:spcPts val="360"/>
              </a:spcBef>
              <a:spcAft>
                <a:spcPts val="0"/>
              </a:spcAft>
              <a:buSzPts val="1400"/>
              <a:buNone/>
            </a:pPr>
            <a:br>
              <a:rPr lang="en-US" b="0"/>
            </a:br>
            <a:r>
              <a:rPr lang="en-US" sz="1200" b="0" i="0" u="none" strike="noStrike" cap="none">
                <a:solidFill>
                  <a:schemeClr val="dk1"/>
                </a:solidFill>
                <a:latin typeface="Arial"/>
                <a:ea typeface="Arial"/>
                <a:cs typeface="Arial"/>
                <a:sym typeface="Arial"/>
              </a:rPr>
              <a:t>(It is not universally acceptable to show a video of the meeting after the meeting has been held as a means of providing real time public access.)</a:t>
            </a:r>
            <a:endParaRPr sz="1200" b="0" i="0" u="none" strike="noStrike" cap="none">
              <a:solidFill>
                <a:schemeClr val="dk1"/>
              </a:solidFill>
              <a:latin typeface="Arial"/>
              <a:ea typeface="Arial"/>
              <a:cs typeface="Arial"/>
              <a:sym typeface="Arial"/>
            </a:endParaRPr>
          </a:p>
          <a:p>
            <a:pPr marL="0" lvl="0" indent="0" algn="l" rtl="0">
              <a:lnSpc>
                <a:spcPct val="100000"/>
              </a:lnSpc>
              <a:spcBef>
                <a:spcPts val="360"/>
              </a:spcBef>
              <a:spcAft>
                <a:spcPts val="0"/>
              </a:spcAft>
              <a:buSzPts val="1400"/>
              <a:buNone/>
            </a:pPr>
            <a:endParaRPr/>
          </a:p>
          <a:p>
            <a:pPr marL="457200" lvl="0" indent="-317500" algn="l" rtl="0">
              <a:lnSpc>
                <a:spcPct val="100000"/>
              </a:lnSpc>
              <a:spcBef>
                <a:spcPts val="360"/>
              </a:spcBef>
              <a:spcAft>
                <a:spcPts val="0"/>
              </a:spcAft>
              <a:buSzPts val="1400"/>
              <a:buChar char="➢"/>
            </a:pPr>
            <a:r>
              <a:rPr lang="en-US" sz="1200" b="0" i="0" u="none" strike="noStrike" cap="none">
                <a:solidFill>
                  <a:schemeClr val="dk1"/>
                </a:solidFill>
                <a:latin typeface="Arial"/>
                <a:ea typeface="Arial"/>
                <a:cs typeface="Arial"/>
                <a:sym typeface="Arial"/>
              </a:rPr>
              <a:t>Remote Participation and Access all other times:</a:t>
            </a:r>
            <a:endParaRPr sz="1200" b="0" i="0" u="none" strike="noStrike" cap="none">
              <a:solidFill>
                <a:schemeClr val="dk1"/>
              </a:solidFill>
              <a:latin typeface="Arial"/>
              <a:ea typeface="Arial"/>
              <a:cs typeface="Arial"/>
              <a:sym typeface="Arial"/>
            </a:endParaRPr>
          </a:p>
          <a:p>
            <a:pPr marL="457200" lvl="0" indent="0" algn="l" rtl="0">
              <a:lnSpc>
                <a:spcPct val="100000"/>
              </a:lnSpc>
              <a:spcBef>
                <a:spcPts val="360"/>
              </a:spcBef>
              <a:spcAft>
                <a:spcPts val="0"/>
              </a:spcAft>
              <a:buSzPts val="1400"/>
              <a:buNone/>
            </a:pPr>
            <a:endParaRPr/>
          </a:p>
          <a:p>
            <a:pPr marL="457200" lvl="0" indent="-304800" algn="l" rtl="0">
              <a:lnSpc>
                <a:spcPct val="100000"/>
              </a:lnSpc>
              <a:spcBef>
                <a:spcPts val="36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In cities and towns - permission by the Mayor or Select Board is required</a:t>
            </a:r>
            <a:endParaRPr sz="1200" b="1" i="0" u="none" strike="noStrike" cap="none">
              <a:solidFill>
                <a:schemeClr val="dk1"/>
              </a:solidFill>
              <a:latin typeface="Arial"/>
              <a:ea typeface="Arial"/>
              <a:cs typeface="Arial"/>
              <a:sym typeface="Arial"/>
            </a:endParaRPr>
          </a:p>
          <a:p>
            <a:pPr marL="914400" lvl="1" indent="-228600" algn="l" rtl="0">
              <a:lnSpc>
                <a:spcPct val="100000"/>
              </a:lnSpc>
              <a:spcBef>
                <a:spcPts val="360"/>
              </a:spcBef>
              <a:spcAft>
                <a:spcPts val="0"/>
              </a:spcAft>
              <a:buSzPts val="1400"/>
              <a:buNone/>
            </a:pPr>
            <a:endParaRPr/>
          </a:p>
          <a:p>
            <a:pPr marL="457200" lvl="0" indent="-304800" algn="l" rtl="0">
              <a:lnSpc>
                <a:spcPct val="100000"/>
              </a:lnSpc>
              <a:spcBef>
                <a:spcPts val="360"/>
              </a:spcBef>
              <a:spcAft>
                <a:spcPts val="0"/>
              </a:spcAft>
              <a:buClr>
                <a:schemeClr val="dk1"/>
              </a:buClr>
              <a:buSzPts val="1200"/>
              <a:buFont typeface="Arial"/>
              <a:buChar char="●"/>
            </a:pPr>
            <a:r>
              <a:rPr lang="en-US" sz="1200" b="0" i="0" u="none" strike="noStrike" cap="none">
                <a:solidFill>
                  <a:schemeClr val="dk1"/>
                </a:solidFill>
                <a:latin typeface="Arial"/>
                <a:ea typeface="Arial"/>
                <a:cs typeface="Arial"/>
                <a:sym typeface="Arial"/>
              </a:rPr>
              <a:t>Regional school districts can use remote participation by a majority vote of that regional school committee.</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Remember – in order to participate remotely, physical presence must be </a:t>
            </a:r>
            <a:r>
              <a:rPr lang="en-US" sz="1200" b="0" i="1" u="none" strike="noStrike" cap="none">
                <a:solidFill>
                  <a:schemeClr val="dk1"/>
                </a:solidFill>
                <a:latin typeface="Arial"/>
                <a:ea typeface="Arial"/>
                <a:cs typeface="Arial"/>
                <a:sym typeface="Arial"/>
              </a:rPr>
              <a:t>unreasonably</a:t>
            </a:r>
            <a:r>
              <a:rPr lang="en-US" sz="1200" b="0" i="0" u="none" strike="noStrike" cap="none">
                <a:solidFill>
                  <a:schemeClr val="dk1"/>
                </a:solidFill>
                <a:latin typeface="Arial"/>
                <a:ea typeface="Arial"/>
                <a:cs typeface="Arial"/>
                <a:sym typeface="Arial"/>
              </a:rPr>
              <a:t> difficult,</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 quorum of the body must be physically present,</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 person chairing the meeting must be physically present (a chair pro-tem is allowable.)</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All remote participants must be clearly audible for all persons present at the meeting.</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The chair must announce the remote participation and the reason for that remote participation</a:t>
            </a:r>
            <a:endParaRPr sz="1200" b="1" i="0" u="none" strike="noStrike" cap="none">
              <a:solidFill>
                <a:schemeClr val="dk1"/>
              </a:solidFill>
              <a:latin typeface="Arial"/>
              <a:ea typeface="Arial"/>
              <a:cs typeface="Arial"/>
              <a:sym typeface="Arial"/>
            </a:endParaRPr>
          </a:p>
          <a:p>
            <a:pPr marL="1371600" lvl="2" indent="-228600" algn="l" rtl="0">
              <a:lnSpc>
                <a:spcPct val="100000"/>
              </a:lnSpc>
              <a:spcBef>
                <a:spcPts val="360"/>
              </a:spcBef>
              <a:spcAft>
                <a:spcPts val="0"/>
              </a:spcAft>
              <a:buSzPts val="1400"/>
              <a:buNone/>
            </a:pPr>
            <a:r>
              <a:rPr lang="en-US" sz="1200" b="0" i="0" u="none" strike="noStrike" cap="none">
                <a:solidFill>
                  <a:schemeClr val="dk1"/>
                </a:solidFill>
                <a:latin typeface="Arial"/>
                <a:ea typeface="Arial"/>
                <a:cs typeface="Arial"/>
                <a:sym typeface="Arial"/>
              </a:rPr>
              <a:t>All votes are by roll call</a:t>
            </a:r>
            <a:endParaRPr/>
          </a:p>
          <a:p>
            <a:pPr marL="457200" lvl="0" indent="-228600" algn="l" rtl="0">
              <a:lnSpc>
                <a:spcPct val="100000"/>
              </a:lnSpc>
              <a:spcBef>
                <a:spcPts val="360"/>
              </a:spcBef>
              <a:spcAft>
                <a:spcPts val="0"/>
              </a:spcAft>
              <a:buSzPts val="1400"/>
              <a:buNone/>
            </a:pPr>
            <a:br>
              <a:rPr lang="en-US" b="0"/>
            </a:br>
            <a:r>
              <a:rPr lang="en-US" sz="1200" b="1" i="0" u="none" strike="noStrike" cap="none">
                <a:solidFill>
                  <a:schemeClr val="dk1"/>
                </a:solidFill>
                <a:latin typeface="Arial"/>
                <a:ea typeface="Arial"/>
                <a:cs typeface="Arial"/>
                <a:sym typeface="Arial"/>
              </a:rPr>
              <a:t>TRANSITION TO Slide 13 During the Open Meeting (</a:t>
            </a:r>
            <a:r>
              <a:rPr lang="en-US" sz="1200" b="1" i="1" u="none" strike="noStrike" cap="none">
                <a:solidFill>
                  <a:schemeClr val="dk1"/>
                </a:solidFill>
                <a:latin typeface="Arial"/>
                <a:ea typeface="Arial"/>
                <a:cs typeface="Arial"/>
                <a:sym typeface="Arial"/>
              </a:rPr>
              <a:t>Continued</a:t>
            </a:r>
            <a:r>
              <a:rPr lang="en-US" sz="1200" b="1" i="0" u="none" strike="noStrike" cap="none">
                <a:solidFill>
                  <a:schemeClr val="dk1"/>
                </a:solidFill>
                <a:latin typeface="Arial"/>
                <a:ea typeface="Arial"/>
                <a:cs typeface="Arial"/>
                <a:sym typeface="Arial"/>
              </a:rPr>
              <a:t>)</a:t>
            </a:r>
            <a:endParaRPr b="0"/>
          </a:p>
          <a:p>
            <a:pPr marL="457200" marR="0" lvl="0" indent="-228600" algn="l" rtl="0">
              <a:lnSpc>
                <a:spcPct val="100000"/>
              </a:lnSpc>
              <a:spcBef>
                <a:spcPts val="360"/>
              </a:spcBef>
              <a:spcAft>
                <a:spcPts val="0"/>
              </a:spcAft>
              <a:buClr>
                <a:srgbClr val="000000"/>
              </a:buClr>
              <a:buSzPts val="1400"/>
              <a:buFont typeface="Arial"/>
              <a:buNone/>
            </a:pPr>
            <a:br>
              <a:rPr lang="en-US"/>
            </a:br>
            <a:endParaRPr>
              <a:latin typeface="Arial"/>
              <a:ea typeface="Arial"/>
              <a:cs typeface="Arial"/>
              <a:sym typeface="Arial"/>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Main Title Slide Dark Layout">
  <p:cSld name="Main Title Slide Dark Layout">
    <p:bg>
      <p:bgPr>
        <a:blipFill>
          <a:blip r:embed="rId2">
            <a:alphaModFix/>
          </a:blip>
          <a:stretch>
            <a:fillRect/>
          </a:stretch>
        </a:blipFill>
        <a:effectLst/>
      </p:bgPr>
    </p:bg>
    <p:spTree>
      <p:nvGrpSpPr>
        <p:cNvPr id="1" name="Shape 12"/>
        <p:cNvGrpSpPr/>
        <p:nvPr/>
      </p:nvGrpSpPr>
      <p:grpSpPr>
        <a:xfrm>
          <a:off x="0" y="0"/>
          <a:ext cx="0" cy="0"/>
          <a:chOff x="0" y="0"/>
          <a:chExt cx="0" cy="0"/>
        </a:xfrm>
      </p:grpSpPr>
      <p:sp>
        <p:nvSpPr>
          <p:cNvPr id="13" name="Google Shape;13;p29"/>
          <p:cNvSpPr txBox="1">
            <a:spLocks noGrp="1"/>
          </p:cNvSpPr>
          <p:nvPr>
            <p:ph type="body" idx="1"/>
          </p:nvPr>
        </p:nvSpPr>
        <p:spPr>
          <a:xfrm>
            <a:off x="623888" y="4004448"/>
            <a:ext cx="8005762"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800" b="1">
                <a:solidFill>
                  <a:srgbClr val="92C0F3"/>
                </a:solidFill>
              </a:defRPr>
            </a:lvl1pPr>
            <a:lvl2pPr marL="914400" lvl="1" indent="-228600" algn="l">
              <a:lnSpc>
                <a:spcPct val="90000"/>
              </a:lnSpc>
              <a:spcBef>
                <a:spcPts val="500"/>
              </a:spcBef>
              <a:spcAft>
                <a:spcPts val="0"/>
              </a:spcAft>
              <a:buSzPts val="2000"/>
              <a:buNone/>
              <a:defRPr sz="2000">
                <a:solidFill>
                  <a:srgbClr val="8A8A8A"/>
                </a:solidFill>
              </a:defRPr>
            </a:lvl2pPr>
            <a:lvl3pPr marL="1371600" lvl="2" indent="-228600" algn="l">
              <a:lnSpc>
                <a:spcPct val="90000"/>
              </a:lnSpc>
              <a:spcBef>
                <a:spcPts val="500"/>
              </a:spcBef>
              <a:spcAft>
                <a:spcPts val="0"/>
              </a:spcAft>
              <a:buSzPts val="1800"/>
              <a:buNone/>
              <a:defRPr sz="1800">
                <a:solidFill>
                  <a:srgbClr val="8A8A8A"/>
                </a:solidFill>
              </a:defRPr>
            </a:lvl3pPr>
            <a:lvl4pPr marL="1828800" lvl="3" indent="-228600" algn="l">
              <a:lnSpc>
                <a:spcPct val="90000"/>
              </a:lnSpc>
              <a:spcBef>
                <a:spcPts val="500"/>
              </a:spcBef>
              <a:spcAft>
                <a:spcPts val="0"/>
              </a:spcAft>
              <a:buSzPts val="1600"/>
              <a:buNone/>
              <a:defRPr sz="1600">
                <a:solidFill>
                  <a:srgbClr val="8A8A8A"/>
                </a:solidFill>
              </a:defRPr>
            </a:lvl4pPr>
            <a:lvl5pPr marL="2286000" lvl="4" indent="-228600" algn="l">
              <a:lnSpc>
                <a:spcPct val="90000"/>
              </a:lnSpc>
              <a:spcBef>
                <a:spcPts val="500"/>
              </a:spcBef>
              <a:spcAft>
                <a:spcPts val="0"/>
              </a:spcAft>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
        <p:nvSpPr>
          <p:cNvPr id="14" name="Google Shape;14;p29"/>
          <p:cNvSpPr txBox="1">
            <a:spLocks noGrp="1"/>
          </p:cNvSpPr>
          <p:nvPr>
            <p:ph type="title"/>
          </p:nvPr>
        </p:nvSpPr>
        <p:spPr>
          <a:xfrm>
            <a:off x="623888" y="2095500"/>
            <a:ext cx="7472362" cy="1699398"/>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lt1"/>
              </a:buClr>
              <a:buSzPts val="6000"/>
              <a:buFont typeface="Arial Black"/>
              <a:buNone/>
              <a:defRPr sz="6000">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8"/>
        <p:cNvGrpSpPr/>
        <p:nvPr/>
      </p:nvGrpSpPr>
      <p:grpSpPr>
        <a:xfrm>
          <a:off x="0" y="0"/>
          <a:ext cx="0" cy="0"/>
          <a:chOff x="0" y="0"/>
          <a:chExt cx="0" cy="0"/>
        </a:xfrm>
      </p:grpSpPr>
      <p:sp>
        <p:nvSpPr>
          <p:cNvPr id="39" name="Google Shape;39;p38"/>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0" name="Google Shape;40;p38"/>
          <p:cNvSpPr txBox="1">
            <a:spLocks noGrp="1"/>
          </p:cNvSpPr>
          <p:nvPr>
            <p:ph type="body" idx="1"/>
          </p:nvPr>
        </p:nvSpPr>
        <p:spPr>
          <a:xfrm>
            <a:off x="6286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1" name="Google Shape;41;p38"/>
          <p:cNvSpPr txBox="1">
            <a:spLocks noGrp="1"/>
          </p:cNvSpPr>
          <p:nvPr>
            <p:ph type="body" idx="2"/>
          </p:nvPr>
        </p:nvSpPr>
        <p:spPr>
          <a:xfrm>
            <a:off x="4629150" y="1825625"/>
            <a:ext cx="38862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2"/>
        <p:cNvGrpSpPr/>
        <p:nvPr/>
      </p:nvGrpSpPr>
      <p:grpSpPr>
        <a:xfrm>
          <a:off x="0" y="0"/>
          <a:ext cx="0" cy="0"/>
          <a:chOff x="0" y="0"/>
          <a:chExt cx="0" cy="0"/>
        </a:xfrm>
      </p:grpSpPr>
      <p:sp>
        <p:nvSpPr>
          <p:cNvPr id="43" name="Google Shape;43;p39"/>
          <p:cNvSpPr txBox="1">
            <a:spLocks noGrp="1"/>
          </p:cNvSpPr>
          <p:nvPr>
            <p:ph type="title"/>
          </p:nvPr>
        </p:nvSpPr>
        <p:spPr>
          <a:xfrm>
            <a:off x="629841"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39"/>
          <p:cNvSpPr txBox="1">
            <a:spLocks noGrp="1"/>
          </p:cNvSpPr>
          <p:nvPr>
            <p:ph type="body" idx="1"/>
          </p:nvPr>
        </p:nvSpPr>
        <p:spPr>
          <a:xfrm>
            <a:off x="629842" y="1681163"/>
            <a:ext cx="3868340"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39"/>
          <p:cNvSpPr txBox="1">
            <a:spLocks noGrp="1"/>
          </p:cNvSpPr>
          <p:nvPr>
            <p:ph type="body" idx="2"/>
          </p:nvPr>
        </p:nvSpPr>
        <p:spPr>
          <a:xfrm>
            <a:off x="629842" y="2505075"/>
            <a:ext cx="3868340"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39"/>
          <p:cNvSpPr txBox="1">
            <a:spLocks noGrp="1"/>
          </p:cNvSpPr>
          <p:nvPr>
            <p:ph type="body" idx="3"/>
          </p:nvPr>
        </p:nvSpPr>
        <p:spPr>
          <a:xfrm>
            <a:off x="4629151" y="1681163"/>
            <a:ext cx="3887391"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SzPts val="2400"/>
              <a:buNone/>
              <a:defRPr sz="2400" b="1"/>
            </a:lvl1pPr>
            <a:lvl2pPr marL="914400" lvl="1" indent="-228600" algn="l">
              <a:lnSpc>
                <a:spcPct val="90000"/>
              </a:lnSpc>
              <a:spcBef>
                <a:spcPts val="500"/>
              </a:spcBef>
              <a:spcAft>
                <a:spcPts val="0"/>
              </a:spcAft>
              <a:buSzPts val="2000"/>
              <a:buNone/>
              <a:defRPr sz="2000" b="1"/>
            </a:lvl2pPr>
            <a:lvl3pPr marL="1371600" lvl="2" indent="-228600" algn="l">
              <a:lnSpc>
                <a:spcPct val="90000"/>
              </a:lnSpc>
              <a:spcBef>
                <a:spcPts val="500"/>
              </a:spcBef>
              <a:spcAft>
                <a:spcPts val="0"/>
              </a:spcAft>
              <a:buSzPts val="1800"/>
              <a:buNone/>
              <a:defRPr sz="1800" b="1"/>
            </a:lvl3pPr>
            <a:lvl4pPr marL="1828800" lvl="3" indent="-228600" algn="l">
              <a:lnSpc>
                <a:spcPct val="90000"/>
              </a:lnSpc>
              <a:spcBef>
                <a:spcPts val="500"/>
              </a:spcBef>
              <a:spcAft>
                <a:spcPts val="0"/>
              </a:spcAft>
              <a:buSzPts val="1600"/>
              <a:buNone/>
              <a:defRPr sz="1600" b="1"/>
            </a:lvl4pPr>
            <a:lvl5pPr marL="2286000" lvl="4" indent="-228600" algn="l">
              <a:lnSpc>
                <a:spcPct val="90000"/>
              </a:lnSpc>
              <a:spcBef>
                <a:spcPts val="500"/>
              </a:spcBef>
              <a:spcAft>
                <a:spcPts val="0"/>
              </a:spcAft>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7" name="Google Shape;47;p39"/>
          <p:cNvSpPr txBox="1">
            <a:spLocks noGrp="1"/>
          </p:cNvSpPr>
          <p:nvPr>
            <p:ph type="body" idx="4"/>
          </p:nvPr>
        </p:nvSpPr>
        <p:spPr>
          <a:xfrm>
            <a:off x="4629151" y="2505075"/>
            <a:ext cx="3887391"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Heading and Photo Layout">
  <p:cSld name="Heading and Photo Layout">
    <p:spTree>
      <p:nvGrpSpPr>
        <p:cNvPr id="1" name="Shape 48"/>
        <p:cNvGrpSpPr/>
        <p:nvPr/>
      </p:nvGrpSpPr>
      <p:grpSpPr>
        <a:xfrm>
          <a:off x="0" y="0"/>
          <a:ext cx="0" cy="0"/>
          <a:chOff x="0" y="0"/>
          <a:chExt cx="0" cy="0"/>
        </a:xfrm>
      </p:grpSpPr>
      <p:sp>
        <p:nvSpPr>
          <p:cNvPr id="49" name="Google Shape;49;p40"/>
          <p:cNvSpPr>
            <a:spLocks noGrp="1"/>
          </p:cNvSpPr>
          <p:nvPr>
            <p:ph type="pic" idx="2"/>
          </p:nvPr>
        </p:nvSpPr>
        <p:spPr>
          <a:xfrm>
            <a:off x="1866900" y="2038350"/>
            <a:ext cx="5391150" cy="3429000"/>
          </a:xfrm>
          <a:prstGeom prst="rect">
            <a:avLst/>
          </a:prstGeom>
          <a:noFill/>
          <a:ln>
            <a:noFill/>
          </a:ln>
        </p:spPr>
      </p:sp>
      <p:sp>
        <p:nvSpPr>
          <p:cNvPr id="50" name="Google Shape;50;p40"/>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800"/>
              <a:buFont typeface="Arial"/>
              <a:buNone/>
              <a:defRPr sz="48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Heading and Big Point Layout">
  <p:cSld name="Heading and Big Point Layout">
    <p:spTree>
      <p:nvGrpSpPr>
        <p:cNvPr id="1" name="Shape 51"/>
        <p:cNvGrpSpPr/>
        <p:nvPr/>
      </p:nvGrpSpPr>
      <p:grpSpPr>
        <a:xfrm>
          <a:off x="0" y="0"/>
          <a:ext cx="0" cy="0"/>
          <a:chOff x="0" y="0"/>
          <a:chExt cx="0" cy="0"/>
        </a:xfrm>
      </p:grpSpPr>
      <p:sp>
        <p:nvSpPr>
          <p:cNvPr id="52" name="Google Shape;52;p41"/>
          <p:cNvSpPr txBox="1">
            <a:spLocks noGrp="1"/>
          </p:cNvSpPr>
          <p:nvPr>
            <p:ph type="body" idx="1"/>
          </p:nvPr>
        </p:nvSpPr>
        <p:spPr>
          <a:xfrm>
            <a:off x="628650" y="1943100"/>
            <a:ext cx="7886700" cy="3714750"/>
          </a:xfrm>
          <a:prstGeom prst="rect">
            <a:avLst/>
          </a:prstGeom>
          <a:noFill/>
          <a:ln>
            <a:noFill/>
          </a:ln>
        </p:spPr>
        <p:txBody>
          <a:bodyPr spcFirstLastPara="1" wrap="square" lIns="91425" tIns="45700" rIns="91425" bIns="45700" anchor="ctr" anchorCtr="0">
            <a:noAutofit/>
          </a:bodyPr>
          <a:lstStyle>
            <a:lvl1pPr marL="457200" lvl="0" indent="-609600" algn="ctr">
              <a:lnSpc>
                <a:spcPct val="90000"/>
              </a:lnSpc>
              <a:spcBef>
                <a:spcPts val="1000"/>
              </a:spcBef>
              <a:spcAft>
                <a:spcPts val="0"/>
              </a:spcAft>
              <a:buSzPts val="6000"/>
              <a:buChar char="•"/>
              <a:defRPr sz="6000">
                <a:solidFill>
                  <a:schemeClr val="accent1"/>
                </a:solidFill>
                <a:latin typeface="Arial Black"/>
                <a:ea typeface="Arial Black"/>
                <a:cs typeface="Arial Black"/>
                <a:sym typeface="Arial Black"/>
              </a:defRPr>
            </a:lvl1pPr>
            <a:lvl2pPr marL="914400" lvl="1" indent="-381000" algn="l">
              <a:lnSpc>
                <a:spcPct val="90000"/>
              </a:lnSpc>
              <a:spcBef>
                <a:spcPts val="500"/>
              </a:spcBef>
              <a:spcAft>
                <a:spcPts val="0"/>
              </a:spcAft>
              <a:buSzPts val="2400"/>
              <a:buChar char="•"/>
              <a:defRPr/>
            </a:lvl2pPr>
            <a:lvl3pPr marL="1371600" lvl="2" indent="-355600" algn="l">
              <a:lnSpc>
                <a:spcPct val="90000"/>
              </a:lnSpc>
              <a:spcBef>
                <a:spcPts val="500"/>
              </a:spcBef>
              <a:spcAft>
                <a:spcPts val="0"/>
              </a:spcAft>
              <a:buSzPts val="20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53" name="Google Shape;53;p41"/>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2"/>
              </a:buClr>
              <a:buSzPts val="4800"/>
              <a:buFont typeface="Arial"/>
              <a:buNone/>
              <a:defRPr sz="4800" b="1">
                <a:solidFill>
                  <a:schemeClr val="dk2"/>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54"/>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5"/>
        <p:cNvGrpSpPr/>
        <p:nvPr/>
      </p:nvGrpSpPr>
      <p:grpSpPr>
        <a:xfrm>
          <a:off x="0" y="0"/>
          <a:ext cx="0" cy="0"/>
          <a:chOff x="0" y="0"/>
          <a:chExt cx="0" cy="0"/>
        </a:xfrm>
      </p:grpSpPr>
      <p:sp>
        <p:nvSpPr>
          <p:cNvPr id="56" name="Google Shape;56;p43"/>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57" name="Google Shape;57;p43"/>
          <p:cNvSpPr txBox="1">
            <a:spLocks noGrp="1"/>
          </p:cNvSpPr>
          <p:nvPr>
            <p:ph type="body" idx="1"/>
          </p:nvPr>
        </p:nvSpPr>
        <p:spPr>
          <a:xfrm>
            <a:off x="3887391" y="987428"/>
            <a:ext cx="462915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SzPts val="3200"/>
              <a:buChar char="•"/>
              <a:defRPr sz="3200"/>
            </a:lvl1pPr>
            <a:lvl2pPr marL="914400" lvl="1" indent="-406400" algn="l">
              <a:lnSpc>
                <a:spcPct val="90000"/>
              </a:lnSpc>
              <a:spcBef>
                <a:spcPts val="500"/>
              </a:spcBef>
              <a:spcAft>
                <a:spcPts val="0"/>
              </a:spcAft>
              <a:buSzPts val="2800"/>
              <a:buChar char="•"/>
              <a:defRPr sz="2800"/>
            </a:lvl2pPr>
            <a:lvl3pPr marL="1371600" lvl="2" indent="-381000" algn="l">
              <a:lnSpc>
                <a:spcPct val="90000"/>
              </a:lnSpc>
              <a:spcBef>
                <a:spcPts val="500"/>
              </a:spcBef>
              <a:spcAft>
                <a:spcPts val="0"/>
              </a:spcAft>
              <a:buSzPts val="2400"/>
              <a:buChar char="•"/>
              <a:defRPr sz="2400"/>
            </a:lvl3pPr>
            <a:lvl4pPr marL="1828800" lvl="3" indent="-355600" algn="l">
              <a:lnSpc>
                <a:spcPct val="90000"/>
              </a:lnSpc>
              <a:spcBef>
                <a:spcPts val="500"/>
              </a:spcBef>
              <a:spcAft>
                <a:spcPts val="0"/>
              </a:spcAft>
              <a:buSzPts val="2000"/>
              <a:buChar char="•"/>
              <a:defRPr sz="2000"/>
            </a:lvl4pPr>
            <a:lvl5pPr marL="2286000" lvl="4" indent="-355600" algn="l">
              <a:lnSpc>
                <a:spcPct val="90000"/>
              </a:lnSpc>
              <a:spcBef>
                <a:spcPts val="500"/>
              </a:spcBef>
              <a:spcAft>
                <a:spcPts val="0"/>
              </a:spcAft>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58" name="Google Shape;58;p43"/>
          <p:cNvSpPr txBox="1">
            <a:spLocks noGrp="1"/>
          </p:cNvSpPr>
          <p:nvPr>
            <p:ph type="body" idx="2"/>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9"/>
        <p:cNvGrpSpPr/>
        <p:nvPr/>
      </p:nvGrpSpPr>
      <p:grpSpPr>
        <a:xfrm>
          <a:off x="0" y="0"/>
          <a:ext cx="0" cy="0"/>
          <a:chOff x="0" y="0"/>
          <a:chExt cx="0" cy="0"/>
        </a:xfrm>
      </p:grpSpPr>
      <p:sp>
        <p:nvSpPr>
          <p:cNvPr id="60" name="Google Shape;60;p44"/>
          <p:cNvSpPr txBox="1">
            <a:spLocks noGrp="1"/>
          </p:cNvSpPr>
          <p:nvPr>
            <p:ph type="title"/>
          </p:nvPr>
        </p:nvSpPr>
        <p:spPr>
          <a:xfrm>
            <a:off x="629841" y="457200"/>
            <a:ext cx="2949178" cy="160020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3200"/>
              <a:buFont typeface="Arial Black"/>
              <a:buNone/>
              <a:defRPr sz="32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1" name="Google Shape;61;p44"/>
          <p:cNvSpPr>
            <a:spLocks noGrp="1"/>
          </p:cNvSpPr>
          <p:nvPr>
            <p:ph type="pic" idx="2"/>
          </p:nvPr>
        </p:nvSpPr>
        <p:spPr>
          <a:xfrm>
            <a:off x="3887391" y="987428"/>
            <a:ext cx="4629150" cy="4873625"/>
          </a:xfrm>
          <a:prstGeom prst="rect">
            <a:avLst/>
          </a:prstGeom>
          <a:noFill/>
          <a:ln>
            <a:noFill/>
          </a:ln>
        </p:spPr>
      </p:sp>
      <p:sp>
        <p:nvSpPr>
          <p:cNvPr id="62" name="Google Shape;62;p44"/>
          <p:cNvSpPr txBox="1">
            <a:spLocks noGrp="1"/>
          </p:cNvSpPr>
          <p:nvPr>
            <p:ph type="body" idx="1"/>
          </p:nvPr>
        </p:nvSpPr>
        <p:spPr>
          <a:xfrm>
            <a:off x="629841" y="2057400"/>
            <a:ext cx="2949178"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1600"/>
              <a:buNone/>
              <a:defRPr sz="1600"/>
            </a:lvl1pPr>
            <a:lvl2pPr marL="914400" lvl="1" indent="-228600" algn="l">
              <a:lnSpc>
                <a:spcPct val="90000"/>
              </a:lnSpc>
              <a:spcBef>
                <a:spcPts val="500"/>
              </a:spcBef>
              <a:spcAft>
                <a:spcPts val="0"/>
              </a:spcAft>
              <a:buSzPts val="1400"/>
              <a:buNone/>
              <a:defRPr sz="1400"/>
            </a:lvl2pPr>
            <a:lvl3pPr marL="1371600" lvl="2" indent="-228600" algn="l">
              <a:lnSpc>
                <a:spcPct val="90000"/>
              </a:lnSpc>
              <a:spcBef>
                <a:spcPts val="500"/>
              </a:spcBef>
              <a:spcAft>
                <a:spcPts val="0"/>
              </a:spcAft>
              <a:buSzPts val="1200"/>
              <a:buNone/>
              <a:defRPr sz="1200"/>
            </a:lvl3pPr>
            <a:lvl4pPr marL="1828800" lvl="3" indent="-228600" algn="l">
              <a:lnSpc>
                <a:spcPct val="90000"/>
              </a:lnSpc>
              <a:spcBef>
                <a:spcPts val="500"/>
              </a:spcBef>
              <a:spcAft>
                <a:spcPts val="0"/>
              </a:spcAft>
              <a:buSzPts val="1000"/>
              <a:buNone/>
              <a:defRPr sz="1000"/>
            </a:lvl4pPr>
            <a:lvl5pPr marL="2286000" lvl="4" indent="-228600" algn="l">
              <a:lnSpc>
                <a:spcPct val="90000"/>
              </a:lnSpc>
              <a:spcBef>
                <a:spcPts val="500"/>
              </a:spcBef>
              <a:spcAft>
                <a:spcPts val="0"/>
              </a:spcAft>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3"/>
        <p:cNvGrpSpPr/>
        <p:nvPr/>
      </p:nvGrpSpPr>
      <p:grpSpPr>
        <a:xfrm>
          <a:off x="0" y="0"/>
          <a:ext cx="0" cy="0"/>
          <a:chOff x="0" y="0"/>
          <a:chExt cx="0" cy="0"/>
        </a:xfrm>
      </p:grpSpPr>
      <p:sp>
        <p:nvSpPr>
          <p:cNvPr id="64" name="Google Shape;64;p45"/>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5" name="Google Shape;65;p45"/>
          <p:cNvSpPr txBox="1">
            <a:spLocks noGrp="1"/>
          </p:cNvSpPr>
          <p:nvPr>
            <p:ph type="body" idx="1"/>
          </p:nvPr>
        </p:nvSpPr>
        <p:spPr>
          <a:xfrm rot="5400000">
            <a:off x="2396331" y="57944"/>
            <a:ext cx="4351338" cy="78867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6"/>
        <p:cNvGrpSpPr/>
        <p:nvPr/>
      </p:nvGrpSpPr>
      <p:grpSpPr>
        <a:xfrm>
          <a:off x="0" y="0"/>
          <a:ext cx="0" cy="0"/>
          <a:chOff x="0" y="0"/>
          <a:chExt cx="0" cy="0"/>
        </a:xfrm>
      </p:grpSpPr>
      <p:sp>
        <p:nvSpPr>
          <p:cNvPr id="67" name="Google Shape;67;p46"/>
          <p:cNvSpPr txBox="1">
            <a:spLocks noGrp="1"/>
          </p:cNvSpPr>
          <p:nvPr>
            <p:ph type="title"/>
          </p:nvPr>
        </p:nvSpPr>
        <p:spPr>
          <a:xfrm rot="5400000">
            <a:off x="4623594" y="2285206"/>
            <a:ext cx="5811838" cy="1971675"/>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8" name="Google Shape;68;p46"/>
          <p:cNvSpPr txBox="1">
            <a:spLocks noGrp="1"/>
          </p:cNvSpPr>
          <p:nvPr>
            <p:ph type="body" idx="1"/>
          </p:nvPr>
        </p:nvSpPr>
        <p:spPr>
          <a:xfrm rot="5400000">
            <a:off x="623095" y="370681"/>
            <a:ext cx="5811838" cy="5800725"/>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5"/>
        <p:cNvGrpSpPr/>
        <p:nvPr/>
      </p:nvGrpSpPr>
      <p:grpSpPr>
        <a:xfrm>
          <a:off x="0" y="0"/>
          <a:ext cx="0" cy="0"/>
          <a:chOff x="0" y="0"/>
          <a:chExt cx="0" cy="0"/>
        </a:xfrm>
      </p:grpSpPr>
      <p:sp>
        <p:nvSpPr>
          <p:cNvPr id="16" name="Google Shape;16;p30"/>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7" name="Google Shape;17;p30"/>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op Bar)">
  <p:cSld name="Title and Content (Top Bar)">
    <p:bg>
      <p:bgPr>
        <a:blipFill>
          <a:blip r:embed="rId2">
            <a:alphaModFix/>
          </a:blip>
          <a:stretch>
            <a:fillRect/>
          </a:stretch>
        </a:blipFill>
        <a:effectLst/>
      </p:bgPr>
    </p:bg>
    <p:spTree>
      <p:nvGrpSpPr>
        <p:cNvPr id="1" name="Shape 18"/>
        <p:cNvGrpSpPr/>
        <p:nvPr/>
      </p:nvGrpSpPr>
      <p:grpSpPr>
        <a:xfrm>
          <a:off x="0" y="0"/>
          <a:ext cx="0" cy="0"/>
          <a:chOff x="0" y="0"/>
          <a:chExt cx="0" cy="0"/>
        </a:xfrm>
      </p:grpSpPr>
      <p:sp>
        <p:nvSpPr>
          <p:cNvPr id="19" name="Google Shape;19;p31"/>
          <p:cNvSpPr txBox="1">
            <a:spLocks noGrp="1"/>
          </p:cNvSpPr>
          <p:nvPr>
            <p:ph type="title"/>
          </p:nvPr>
        </p:nvSpPr>
        <p:spPr>
          <a:xfrm>
            <a:off x="466420" y="896072"/>
            <a:ext cx="7458380" cy="1325563"/>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chemeClr val="accent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0" name="Google Shape;20;p31"/>
          <p:cNvSpPr txBox="1">
            <a:spLocks noGrp="1"/>
          </p:cNvSpPr>
          <p:nvPr>
            <p:ph type="body" idx="1"/>
          </p:nvPr>
        </p:nvSpPr>
        <p:spPr>
          <a:xfrm>
            <a:off x="466420" y="2356569"/>
            <a:ext cx="78867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SzPts val="1800"/>
              <a:buChar char="•"/>
              <a:defRPr/>
            </a:lvl1pPr>
            <a:lvl2pPr marL="914400" lvl="1" indent="-342900" algn="l">
              <a:lnSpc>
                <a:spcPct val="90000"/>
              </a:lnSpc>
              <a:spcBef>
                <a:spcPts val="500"/>
              </a:spcBef>
              <a:spcAft>
                <a:spcPts val="0"/>
              </a:spcAft>
              <a:buSzPts val="1800"/>
              <a:buChar char="•"/>
              <a:defRPr/>
            </a:lvl2pPr>
            <a:lvl3pPr marL="1371600" lvl="2" indent="-342900" algn="l">
              <a:lnSpc>
                <a:spcPct val="90000"/>
              </a:lnSpc>
              <a:spcBef>
                <a:spcPts val="500"/>
              </a:spcBef>
              <a:spcAft>
                <a:spcPts val="0"/>
              </a:spcAft>
              <a:buSzPts val="1800"/>
              <a:buChar char="•"/>
              <a:defRPr/>
            </a:lvl3pPr>
            <a:lvl4pPr marL="1828800" lvl="3" indent="-342900" algn="l">
              <a:lnSpc>
                <a:spcPct val="90000"/>
              </a:lnSpc>
              <a:spcBef>
                <a:spcPts val="500"/>
              </a:spcBef>
              <a:spcAft>
                <a:spcPts val="0"/>
              </a:spcAft>
              <a:buSzPts val="1800"/>
              <a:buChar char="•"/>
              <a:defRPr/>
            </a:lvl4pPr>
            <a:lvl5pPr marL="2286000" lvl="4" indent="-342900" algn="l">
              <a:lnSpc>
                <a:spcPct val="90000"/>
              </a:lnSpc>
              <a:spcBef>
                <a:spcPts val="500"/>
              </a:spcBef>
              <a:spcAft>
                <a:spcPts val="0"/>
              </a:spcAft>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Main Title Slide Light Layout" type="secHead">
  <p:cSld name="SECTION_HEADER">
    <p:bg>
      <p:bgPr>
        <a:blipFill>
          <a:blip r:embed="rId2">
            <a:alphaModFix/>
          </a:blip>
          <a:stretch>
            <a:fillRect/>
          </a:stretch>
        </a:blipFill>
        <a:effectLst/>
      </p:bgPr>
    </p:bg>
    <p:spTree>
      <p:nvGrpSpPr>
        <p:cNvPr id="1" name="Shape 21"/>
        <p:cNvGrpSpPr/>
        <p:nvPr/>
      </p:nvGrpSpPr>
      <p:grpSpPr>
        <a:xfrm>
          <a:off x="0" y="0"/>
          <a:ext cx="0" cy="0"/>
          <a:chOff x="0" y="0"/>
          <a:chExt cx="0" cy="0"/>
        </a:xfrm>
      </p:grpSpPr>
      <p:sp>
        <p:nvSpPr>
          <p:cNvPr id="22" name="Google Shape;22;p32"/>
          <p:cNvSpPr txBox="1">
            <a:spLocks noGrp="1"/>
          </p:cNvSpPr>
          <p:nvPr>
            <p:ph type="title"/>
          </p:nvPr>
        </p:nvSpPr>
        <p:spPr>
          <a:xfrm>
            <a:off x="623888" y="1429523"/>
            <a:ext cx="7886700" cy="1999477"/>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rgbClr val="0A4298"/>
              </a:buClr>
              <a:buSzPts val="6000"/>
              <a:buFont typeface="Arial Black"/>
              <a:buNone/>
              <a:defRPr sz="6000">
                <a:solidFill>
                  <a:srgbClr val="0A4298"/>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3" name="Google Shape;23;p32"/>
          <p:cNvSpPr txBox="1">
            <a:spLocks noGrp="1"/>
          </p:cNvSpPr>
          <p:nvPr>
            <p:ph type="body" idx="1"/>
          </p:nvPr>
        </p:nvSpPr>
        <p:spPr>
          <a:xfrm>
            <a:off x="623888" y="3871098"/>
            <a:ext cx="7886700" cy="1500187"/>
          </a:xfrm>
          <a:prstGeom prst="rect">
            <a:avLst/>
          </a:prstGeom>
          <a:noFill/>
          <a:ln>
            <a:noFill/>
          </a:ln>
        </p:spPr>
        <p:txBody>
          <a:bodyPr spcFirstLastPara="1" wrap="square" lIns="91425" tIns="45700" rIns="91425" bIns="45700" anchor="t" anchorCtr="0">
            <a:normAutofit/>
          </a:bodyPr>
          <a:lstStyle>
            <a:lvl1pPr marL="457200" lvl="0" indent="-228600" algn="r">
              <a:lnSpc>
                <a:spcPct val="90000"/>
              </a:lnSpc>
              <a:spcBef>
                <a:spcPts val="1000"/>
              </a:spcBef>
              <a:spcAft>
                <a:spcPts val="0"/>
              </a:spcAft>
              <a:buSzPts val="2800"/>
              <a:buNone/>
              <a:defRPr sz="2800" b="1">
                <a:solidFill>
                  <a:srgbClr val="0365D6"/>
                </a:solidFill>
              </a:defRPr>
            </a:lvl1pPr>
            <a:lvl2pPr marL="914400" lvl="1" indent="-228600" algn="l">
              <a:lnSpc>
                <a:spcPct val="90000"/>
              </a:lnSpc>
              <a:spcBef>
                <a:spcPts val="500"/>
              </a:spcBef>
              <a:spcAft>
                <a:spcPts val="0"/>
              </a:spcAft>
              <a:buSzPts val="2000"/>
              <a:buNone/>
              <a:defRPr sz="2000">
                <a:solidFill>
                  <a:srgbClr val="8A8A8A"/>
                </a:solidFill>
              </a:defRPr>
            </a:lvl2pPr>
            <a:lvl3pPr marL="1371600" lvl="2" indent="-228600" algn="l">
              <a:lnSpc>
                <a:spcPct val="90000"/>
              </a:lnSpc>
              <a:spcBef>
                <a:spcPts val="500"/>
              </a:spcBef>
              <a:spcAft>
                <a:spcPts val="0"/>
              </a:spcAft>
              <a:buSzPts val="1800"/>
              <a:buNone/>
              <a:defRPr sz="1800">
                <a:solidFill>
                  <a:srgbClr val="8A8A8A"/>
                </a:solidFill>
              </a:defRPr>
            </a:lvl3pPr>
            <a:lvl4pPr marL="1828800" lvl="3" indent="-228600" algn="l">
              <a:lnSpc>
                <a:spcPct val="90000"/>
              </a:lnSpc>
              <a:spcBef>
                <a:spcPts val="500"/>
              </a:spcBef>
              <a:spcAft>
                <a:spcPts val="0"/>
              </a:spcAft>
              <a:buSzPts val="1600"/>
              <a:buNone/>
              <a:defRPr sz="1600">
                <a:solidFill>
                  <a:srgbClr val="8A8A8A"/>
                </a:solidFill>
              </a:defRPr>
            </a:lvl4pPr>
            <a:lvl5pPr marL="2286000" lvl="4" indent="-228600" algn="l">
              <a:lnSpc>
                <a:spcPct val="90000"/>
              </a:lnSpc>
              <a:spcBef>
                <a:spcPts val="500"/>
              </a:spcBef>
              <a:spcAft>
                <a:spcPts val="0"/>
              </a:spcAft>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Title Slide">
  <p:cSld name="Section Title Slide">
    <p:bg>
      <p:bgPr>
        <a:blipFill>
          <a:blip r:embed="rId2">
            <a:alphaModFix/>
          </a:blip>
          <a:stretch>
            <a:fillRect/>
          </a:stretch>
        </a:blipFill>
        <a:effectLst/>
      </p:bgPr>
    </p:bg>
    <p:spTree>
      <p:nvGrpSpPr>
        <p:cNvPr id="1" name="Shape 24"/>
        <p:cNvGrpSpPr/>
        <p:nvPr/>
      </p:nvGrpSpPr>
      <p:grpSpPr>
        <a:xfrm>
          <a:off x="0" y="0"/>
          <a:ext cx="0" cy="0"/>
          <a:chOff x="0" y="0"/>
          <a:chExt cx="0" cy="0"/>
        </a:xfrm>
      </p:grpSpPr>
      <p:sp>
        <p:nvSpPr>
          <p:cNvPr id="25" name="Google Shape;25;p33"/>
          <p:cNvSpPr txBox="1">
            <a:spLocks noGrp="1"/>
          </p:cNvSpPr>
          <p:nvPr>
            <p:ph type="ctrTitle"/>
          </p:nvPr>
        </p:nvSpPr>
        <p:spPr>
          <a:xfrm>
            <a:off x="377789" y="2234803"/>
            <a:ext cx="5993514" cy="23876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0A4298"/>
              </a:buClr>
              <a:buSzPts val="4400"/>
              <a:buFont typeface="Arial Black"/>
              <a:buNone/>
              <a:defRPr sz="4400" b="0">
                <a:solidFill>
                  <a:srgbClr val="0A4298"/>
                </a:solidFill>
                <a:latin typeface="Arial Black"/>
                <a:ea typeface="Arial Black"/>
                <a:cs typeface="Arial Black"/>
                <a:sym typeface="Arial Black"/>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6" name="Google Shape;26;p33"/>
          <p:cNvSpPr txBox="1">
            <a:spLocks noGrp="1"/>
          </p:cNvSpPr>
          <p:nvPr>
            <p:ph type="subTitle" idx="1"/>
          </p:nvPr>
        </p:nvSpPr>
        <p:spPr>
          <a:xfrm>
            <a:off x="377789" y="6003687"/>
            <a:ext cx="4813643" cy="341632"/>
          </a:xfrm>
          <a:prstGeom prst="rect">
            <a:avLst/>
          </a:prstGeom>
          <a:noFill/>
          <a:ln>
            <a:noFill/>
          </a:ln>
        </p:spPr>
        <p:txBody>
          <a:bodyPr spcFirstLastPara="1" wrap="square" lIns="91425" tIns="45700" rIns="91425" bIns="45700" anchor="t" anchorCtr="0">
            <a:spAutoFit/>
          </a:bodyPr>
          <a:lstStyle>
            <a:lvl1pPr lvl="0" algn="l">
              <a:lnSpc>
                <a:spcPct val="90000"/>
              </a:lnSpc>
              <a:spcBef>
                <a:spcPts val="1000"/>
              </a:spcBef>
              <a:spcAft>
                <a:spcPts val="0"/>
              </a:spcAft>
              <a:buSzPts val="1800"/>
              <a:buNone/>
              <a:defRPr sz="1800" b="1">
                <a:solidFill>
                  <a:srgbClr val="859FAB"/>
                </a:solidFill>
                <a:latin typeface="Arial"/>
                <a:ea typeface="Arial"/>
                <a:cs typeface="Arial"/>
                <a:sym typeface="Arial"/>
              </a:defRPr>
            </a:lvl1pPr>
            <a:lvl2pPr lvl="1" algn="l">
              <a:lnSpc>
                <a:spcPct val="90000"/>
              </a:lnSpc>
              <a:spcBef>
                <a:spcPts val="500"/>
              </a:spcBef>
              <a:spcAft>
                <a:spcPts val="0"/>
              </a:spcAft>
              <a:buSzPts val="1800"/>
              <a:buChar char="•"/>
              <a:defRPr/>
            </a:lvl2pPr>
            <a:lvl3pPr lvl="2" algn="l">
              <a:lnSpc>
                <a:spcPct val="90000"/>
              </a:lnSpc>
              <a:spcBef>
                <a:spcPts val="500"/>
              </a:spcBef>
              <a:spcAft>
                <a:spcPts val="0"/>
              </a:spcAft>
              <a:buSzPts val="1800"/>
              <a:buChar char="•"/>
              <a:defRPr/>
            </a:lvl3pPr>
            <a:lvl4pPr lvl="3" algn="l">
              <a:lnSpc>
                <a:spcPct val="90000"/>
              </a:lnSpc>
              <a:spcBef>
                <a:spcPts val="500"/>
              </a:spcBef>
              <a:spcAft>
                <a:spcPts val="0"/>
              </a:spcAft>
              <a:buSzPts val="1800"/>
              <a:buChar char="•"/>
              <a:defRPr/>
            </a:lvl4pPr>
            <a:lvl5pPr lvl="4" algn="l">
              <a:lnSpc>
                <a:spcPct val="90000"/>
              </a:lnSpc>
              <a:spcBef>
                <a:spcPts val="500"/>
              </a:spcBef>
              <a:spcAft>
                <a:spcPts val="0"/>
              </a:spcAft>
              <a:buSzPts val="1800"/>
              <a:buChar char="•"/>
              <a:defRPr/>
            </a:lvl5pPr>
            <a:lvl6pPr lvl="5" algn="l">
              <a:lnSpc>
                <a:spcPct val="90000"/>
              </a:lnSpc>
              <a:spcBef>
                <a:spcPts val="500"/>
              </a:spcBef>
              <a:spcAft>
                <a:spcPts val="0"/>
              </a:spcAft>
              <a:buClr>
                <a:schemeClr val="dk1"/>
              </a:buClr>
              <a:buSzPts val="1800"/>
              <a:buChar char="•"/>
              <a:defRPr/>
            </a:lvl6pPr>
            <a:lvl7pPr lvl="6" algn="l">
              <a:lnSpc>
                <a:spcPct val="90000"/>
              </a:lnSpc>
              <a:spcBef>
                <a:spcPts val="500"/>
              </a:spcBef>
              <a:spcAft>
                <a:spcPts val="0"/>
              </a:spcAft>
              <a:buClr>
                <a:schemeClr val="dk1"/>
              </a:buClr>
              <a:buSzPts val="1800"/>
              <a:buChar char="•"/>
              <a:defRPr/>
            </a:lvl7pPr>
            <a:lvl8pPr lvl="7" algn="l">
              <a:lnSpc>
                <a:spcPct val="90000"/>
              </a:lnSpc>
              <a:spcBef>
                <a:spcPts val="500"/>
              </a:spcBef>
              <a:spcAft>
                <a:spcPts val="0"/>
              </a:spcAft>
              <a:buClr>
                <a:schemeClr val="dk1"/>
              </a:buClr>
              <a:buSzPts val="1800"/>
              <a:buChar char="•"/>
              <a:defRPr/>
            </a:lvl8pPr>
            <a:lvl9pPr lvl="8" algn="l">
              <a:lnSpc>
                <a:spcPct val="90000"/>
              </a:lnSpc>
              <a:spcBef>
                <a:spcPts val="500"/>
              </a:spcBef>
              <a:spcAft>
                <a:spcPts val="0"/>
              </a:spcAft>
              <a:buClr>
                <a:schemeClr val="dk1"/>
              </a:buClr>
              <a:buSzPts val="1800"/>
              <a:buChar char="•"/>
              <a:defRPr/>
            </a:lvl9pPr>
          </a:lstStyle>
          <a:p>
            <a:endParaRPr/>
          </a:p>
        </p:txBody>
      </p:sp>
      <p:sp>
        <p:nvSpPr>
          <p:cNvPr id="27" name="Google Shape;27;p33"/>
          <p:cNvSpPr txBox="1">
            <a:spLocks noGrp="1"/>
          </p:cNvSpPr>
          <p:nvPr>
            <p:ph type="body" idx="2"/>
          </p:nvPr>
        </p:nvSpPr>
        <p:spPr>
          <a:xfrm>
            <a:off x="377825" y="484188"/>
            <a:ext cx="6259513" cy="369332"/>
          </a:xfrm>
          <a:prstGeom prst="rect">
            <a:avLst/>
          </a:prstGeom>
          <a:noFill/>
          <a:ln>
            <a:noFill/>
          </a:ln>
        </p:spPr>
        <p:txBody>
          <a:bodyPr spcFirstLastPara="1" wrap="square" lIns="91425" tIns="45700" rIns="91425" bIns="45700" anchor="t" anchorCtr="0">
            <a:spAutoFit/>
          </a:bodyPr>
          <a:lstStyle>
            <a:lvl1pPr marL="457200" lvl="0" indent="-228600" algn="l">
              <a:lnSpc>
                <a:spcPct val="90000"/>
              </a:lnSpc>
              <a:spcBef>
                <a:spcPts val="1000"/>
              </a:spcBef>
              <a:spcAft>
                <a:spcPts val="0"/>
              </a:spcAft>
              <a:buSzPts val="2000"/>
              <a:buNone/>
              <a:defRPr sz="2000">
                <a:solidFill>
                  <a:srgbClr val="64B5F6"/>
                </a:solidFill>
                <a:latin typeface="Arial Black"/>
                <a:ea typeface="Arial Black"/>
                <a:cs typeface="Arial Black"/>
                <a:sym typeface="Arial Black"/>
              </a:defRPr>
            </a:lvl1pPr>
            <a:lvl2pPr marL="914400" lvl="1" indent="-228600" algn="l">
              <a:lnSpc>
                <a:spcPct val="90000"/>
              </a:lnSpc>
              <a:spcBef>
                <a:spcPts val="500"/>
              </a:spcBef>
              <a:spcAft>
                <a:spcPts val="0"/>
              </a:spcAft>
              <a:buSzPts val="1800"/>
              <a:buNone/>
              <a:defRPr sz="1800">
                <a:solidFill>
                  <a:schemeClr val="dk1"/>
                </a:solidFill>
              </a:defRPr>
            </a:lvl2pPr>
            <a:lvl3pPr marL="1371600" lvl="2" indent="-228600" algn="l">
              <a:lnSpc>
                <a:spcPct val="90000"/>
              </a:lnSpc>
              <a:spcBef>
                <a:spcPts val="500"/>
              </a:spcBef>
              <a:spcAft>
                <a:spcPts val="0"/>
              </a:spcAft>
              <a:buSzPts val="1800"/>
              <a:buNone/>
              <a:defRPr sz="1800">
                <a:solidFill>
                  <a:schemeClr val="dk1"/>
                </a:solidFill>
              </a:defRPr>
            </a:lvl3pPr>
            <a:lvl4pPr marL="1828800" lvl="3" indent="-228600" algn="l">
              <a:lnSpc>
                <a:spcPct val="90000"/>
              </a:lnSpc>
              <a:spcBef>
                <a:spcPts val="500"/>
              </a:spcBef>
              <a:spcAft>
                <a:spcPts val="0"/>
              </a:spcAft>
              <a:buSzPts val="1800"/>
              <a:buNone/>
              <a:defRPr>
                <a:solidFill>
                  <a:schemeClr val="dk1"/>
                </a:solidFill>
              </a:defRPr>
            </a:lvl4pPr>
            <a:lvl5pPr marL="2286000" lvl="4" indent="-228600" algn="l">
              <a:lnSpc>
                <a:spcPct val="90000"/>
              </a:lnSpc>
              <a:spcBef>
                <a:spcPts val="500"/>
              </a:spcBef>
              <a:spcAft>
                <a:spcPts val="0"/>
              </a:spcAft>
              <a:buSzPts val="1800"/>
              <a:buNone/>
              <a:defRPr>
                <a:solidFill>
                  <a:schemeClr val="dk1"/>
                </a:solidFil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28"/>
        <p:cNvGrpSpPr/>
        <p:nvPr/>
      </p:nvGrpSpPr>
      <p:grpSpPr>
        <a:xfrm>
          <a:off x="0" y="0"/>
          <a:ext cx="0" cy="0"/>
          <a:chOff x="0" y="0"/>
          <a:chExt cx="0" cy="0"/>
        </a:xfrm>
      </p:grpSpPr>
      <p:sp>
        <p:nvSpPr>
          <p:cNvPr id="29" name="Google Shape;29;p34"/>
          <p:cNvSpPr txBox="1">
            <a:spLocks noGrp="1"/>
          </p:cNvSpPr>
          <p:nvPr>
            <p:ph type="title"/>
          </p:nvPr>
        </p:nvSpPr>
        <p:spPr>
          <a:xfrm>
            <a:off x="623888" y="438151"/>
            <a:ext cx="7886700" cy="28384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0" name="Google Shape;30;p34"/>
          <p:cNvSpPr txBox="1">
            <a:spLocks noGrp="1"/>
          </p:cNvSpPr>
          <p:nvPr>
            <p:ph type="body" idx="1"/>
          </p:nvPr>
        </p:nvSpPr>
        <p:spPr>
          <a:xfrm>
            <a:off x="623888" y="3657600"/>
            <a:ext cx="7886700" cy="2057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800" b="1">
                <a:solidFill>
                  <a:schemeClr val="dk2"/>
                </a:solidFill>
              </a:defRPr>
            </a:lvl1pPr>
            <a:lvl2pPr marL="914400" lvl="1" indent="-228600" algn="l">
              <a:lnSpc>
                <a:spcPct val="90000"/>
              </a:lnSpc>
              <a:spcBef>
                <a:spcPts val="500"/>
              </a:spcBef>
              <a:spcAft>
                <a:spcPts val="0"/>
              </a:spcAft>
              <a:buSzPts val="2000"/>
              <a:buNone/>
              <a:defRPr sz="2000">
                <a:solidFill>
                  <a:srgbClr val="8A8A8A"/>
                </a:solidFill>
              </a:defRPr>
            </a:lvl2pPr>
            <a:lvl3pPr marL="1371600" lvl="2" indent="-228600" algn="l">
              <a:lnSpc>
                <a:spcPct val="90000"/>
              </a:lnSpc>
              <a:spcBef>
                <a:spcPts val="500"/>
              </a:spcBef>
              <a:spcAft>
                <a:spcPts val="0"/>
              </a:spcAft>
              <a:buSzPts val="1800"/>
              <a:buNone/>
              <a:defRPr sz="1800">
                <a:solidFill>
                  <a:srgbClr val="8A8A8A"/>
                </a:solidFill>
              </a:defRPr>
            </a:lvl3pPr>
            <a:lvl4pPr marL="1828800" lvl="3" indent="-228600" algn="l">
              <a:lnSpc>
                <a:spcPct val="90000"/>
              </a:lnSpc>
              <a:spcBef>
                <a:spcPts val="500"/>
              </a:spcBef>
              <a:spcAft>
                <a:spcPts val="0"/>
              </a:spcAft>
              <a:buSzPts val="1600"/>
              <a:buNone/>
              <a:defRPr sz="1600">
                <a:solidFill>
                  <a:srgbClr val="8A8A8A"/>
                </a:solidFill>
              </a:defRPr>
            </a:lvl4pPr>
            <a:lvl5pPr marL="2286000" lvl="4" indent="-228600" algn="l">
              <a:lnSpc>
                <a:spcPct val="90000"/>
              </a:lnSpc>
              <a:spcBef>
                <a:spcPts val="500"/>
              </a:spcBef>
              <a:spcAft>
                <a:spcPts val="0"/>
              </a:spcAft>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Subsection Header (Top Bar)">
  <p:cSld name="Subsection Header (Top Bar)">
    <p:bg>
      <p:bgPr>
        <a:blipFill>
          <a:blip r:embed="rId2">
            <a:alphaModFix/>
          </a:blip>
          <a:stretch>
            <a:fillRect/>
          </a:stretch>
        </a:blipFill>
        <a:effectLst/>
      </p:bgPr>
    </p:bg>
    <p:spTree>
      <p:nvGrpSpPr>
        <p:cNvPr id="1" name="Shape 31"/>
        <p:cNvGrpSpPr/>
        <p:nvPr/>
      </p:nvGrpSpPr>
      <p:grpSpPr>
        <a:xfrm>
          <a:off x="0" y="0"/>
          <a:ext cx="0" cy="0"/>
          <a:chOff x="0" y="0"/>
          <a:chExt cx="0" cy="0"/>
        </a:xfrm>
      </p:grpSpPr>
      <p:sp>
        <p:nvSpPr>
          <p:cNvPr id="32" name="Google Shape;32;p35"/>
          <p:cNvSpPr txBox="1">
            <a:spLocks noGrp="1"/>
          </p:cNvSpPr>
          <p:nvPr>
            <p:ph type="title"/>
          </p:nvPr>
        </p:nvSpPr>
        <p:spPr>
          <a:xfrm>
            <a:off x="623888" y="1238251"/>
            <a:ext cx="7886700" cy="2838450"/>
          </a:xfrm>
          <a:prstGeom prst="rect">
            <a:avLst/>
          </a:prstGeom>
          <a:noFill/>
          <a:ln>
            <a:noFill/>
          </a:ln>
        </p:spPr>
        <p:txBody>
          <a:bodyPr spcFirstLastPara="1" wrap="square" lIns="91425" tIns="45700" rIns="91425" bIns="45700" anchor="b" anchorCtr="0">
            <a:noAutofit/>
          </a:bodyPr>
          <a:lstStyle>
            <a:lvl1pPr lvl="0" algn="l">
              <a:lnSpc>
                <a:spcPct val="90000"/>
              </a:lnSpc>
              <a:spcBef>
                <a:spcPts val="0"/>
              </a:spcBef>
              <a:spcAft>
                <a:spcPts val="0"/>
              </a:spcAft>
              <a:buClr>
                <a:schemeClr val="accent1"/>
              </a:buClr>
              <a:buSzPts val="6000"/>
              <a:buFont typeface="Arial Black"/>
              <a:buNone/>
              <a:defRPr sz="60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35"/>
          <p:cNvSpPr txBox="1">
            <a:spLocks noGrp="1"/>
          </p:cNvSpPr>
          <p:nvPr>
            <p:ph type="body" idx="1"/>
          </p:nvPr>
        </p:nvSpPr>
        <p:spPr>
          <a:xfrm>
            <a:off x="623888" y="4457700"/>
            <a:ext cx="7886700" cy="2057400"/>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SzPts val="2800"/>
              <a:buNone/>
              <a:defRPr sz="2800" b="1">
                <a:solidFill>
                  <a:schemeClr val="dk2"/>
                </a:solidFill>
              </a:defRPr>
            </a:lvl1pPr>
            <a:lvl2pPr marL="914400" lvl="1" indent="-228600" algn="l">
              <a:lnSpc>
                <a:spcPct val="90000"/>
              </a:lnSpc>
              <a:spcBef>
                <a:spcPts val="500"/>
              </a:spcBef>
              <a:spcAft>
                <a:spcPts val="0"/>
              </a:spcAft>
              <a:buSzPts val="2000"/>
              <a:buNone/>
              <a:defRPr sz="2000">
                <a:solidFill>
                  <a:srgbClr val="8A8A8A"/>
                </a:solidFill>
              </a:defRPr>
            </a:lvl2pPr>
            <a:lvl3pPr marL="1371600" lvl="2" indent="-228600" algn="l">
              <a:lnSpc>
                <a:spcPct val="90000"/>
              </a:lnSpc>
              <a:spcBef>
                <a:spcPts val="500"/>
              </a:spcBef>
              <a:spcAft>
                <a:spcPts val="0"/>
              </a:spcAft>
              <a:buSzPts val="1800"/>
              <a:buNone/>
              <a:defRPr sz="1800">
                <a:solidFill>
                  <a:srgbClr val="8A8A8A"/>
                </a:solidFill>
              </a:defRPr>
            </a:lvl3pPr>
            <a:lvl4pPr marL="1828800" lvl="3" indent="-228600" algn="l">
              <a:lnSpc>
                <a:spcPct val="90000"/>
              </a:lnSpc>
              <a:spcBef>
                <a:spcPts val="500"/>
              </a:spcBef>
              <a:spcAft>
                <a:spcPts val="0"/>
              </a:spcAft>
              <a:buSzPts val="1600"/>
              <a:buNone/>
              <a:defRPr sz="1600">
                <a:solidFill>
                  <a:srgbClr val="8A8A8A"/>
                </a:solidFill>
              </a:defRPr>
            </a:lvl4pPr>
            <a:lvl5pPr marL="2286000" lvl="4" indent="-228600" algn="l">
              <a:lnSpc>
                <a:spcPct val="90000"/>
              </a:lnSpc>
              <a:spcBef>
                <a:spcPts val="500"/>
              </a:spcBef>
              <a:spcAft>
                <a:spcPts val="0"/>
              </a:spcAft>
              <a:buSzPts val="1600"/>
              <a:buNone/>
              <a:defRPr sz="1600">
                <a:solidFill>
                  <a:srgbClr val="8A8A8A"/>
                </a:solidFill>
              </a:defRPr>
            </a:lvl5pPr>
            <a:lvl6pPr marL="2743200" lvl="5" indent="-228600" algn="l">
              <a:lnSpc>
                <a:spcPct val="90000"/>
              </a:lnSpc>
              <a:spcBef>
                <a:spcPts val="500"/>
              </a:spcBef>
              <a:spcAft>
                <a:spcPts val="0"/>
              </a:spcAft>
              <a:buClr>
                <a:srgbClr val="8A8A8A"/>
              </a:buClr>
              <a:buSzPts val="1600"/>
              <a:buNone/>
              <a:defRPr sz="1600">
                <a:solidFill>
                  <a:srgbClr val="8A8A8A"/>
                </a:solidFill>
              </a:defRPr>
            </a:lvl6pPr>
            <a:lvl7pPr marL="3200400" lvl="6" indent="-228600" algn="l">
              <a:lnSpc>
                <a:spcPct val="90000"/>
              </a:lnSpc>
              <a:spcBef>
                <a:spcPts val="500"/>
              </a:spcBef>
              <a:spcAft>
                <a:spcPts val="0"/>
              </a:spcAft>
              <a:buClr>
                <a:srgbClr val="8A8A8A"/>
              </a:buClr>
              <a:buSzPts val="1600"/>
              <a:buNone/>
              <a:defRPr sz="1600">
                <a:solidFill>
                  <a:srgbClr val="8A8A8A"/>
                </a:solidFill>
              </a:defRPr>
            </a:lvl7pPr>
            <a:lvl8pPr marL="3657600" lvl="7" indent="-228600" algn="l">
              <a:lnSpc>
                <a:spcPct val="90000"/>
              </a:lnSpc>
              <a:spcBef>
                <a:spcPts val="500"/>
              </a:spcBef>
              <a:spcAft>
                <a:spcPts val="0"/>
              </a:spcAft>
              <a:buClr>
                <a:srgbClr val="8A8A8A"/>
              </a:buClr>
              <a:buSzPts val="1600"/>
              <a:buNone/>
              <a:defRPr sz="1600">
                <a:solidFill>
                  <a:srgbClr val="8A8A8A"/>
                </a:solidFill>
              </a:defRPr>
            </a:lvl8pPr>
            <a:lvl9pPr marL="4114800" lvl="8" indent="-228600" algn="l">
              <a:lnSpc>
                <a:spcPct val="90000"/>
              </a:lnSpc>
              <a:spcBef>
                <a:spcPts val="500"/>
              </a:spcBef>
              <a:spcAft>
                <a:spcPts val="0"/>
              </a:spcAft>
              <a:buClr>
                <a:srgbClr val="8A8A8A"/>
              </a:buClr>
              <a:buSzPts val="1600"/>
              <a:buNone/>
              <a:defRPr sz="1600">
                <a:solidFill>
                  <a:srgbClr val="8A8A8A"/>
                </a:solidFill>
              </a:defRPr>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d List w/ Animation">
  <p:cSld name="Titled List w/ Animation">
    <p:bg>
      <p:bgPr>
        <a:blipFill>
          <a:blip r:embed="rId2">
            <a:alphaModFix/>
          </a:blip>
          <a:stretch>
            <a:fillRect/>
          </a:stretch>
        </a:blipFill>
        <a:effectLst/>
      </p:bgPr>
    </p:bg>
    <p:spTree>
      <p:nvGrpSpPr>
        <p:cNvPr id="1" name="Shape 34"/>
        <p:cNvGrpSpPr/>
        <p:nvPr/>
      </p:nvGrpSpPr>
      <p:grpSpPr>
        <a:xfrm>
          <a:off x="0" y="0"/>
          <a:ext cx="0" cy="0"/>
          <a:chOff x="0" y="0"/>
          <a:chExt cx="0" cy="0"/>
        </a:xfrm>
      </p:grpSpPr>
      <p:sp>
        <p:nvSpPr>
          <p:cNvPr id="35" name="Google Shape;35;p36"/>
          <p:cNvSpPr txBox="1"/>
          <p:nvPr/>
        </p:nvSpPr>
        <p:spPr>
          <a:xfrm>
            <a:off x="4572001" y="865668"/>
            <a:ext cx="4159075" cy="5515539"/>
          </a:xfrm>
          <a:prstGeom prst="rect">
            <a:avLst/>
          </a:prstGeom>
          <a:noFill/>
          <a:ln>
            <a:noFill/>
          </a:ln>
        </p:spPr>
        <p:txBody>
          <a:bodyPr spcFirstLastPara="1" wrap="square" lIns="91425" tIns="45700" rIns="91425" bIns="45700" anchor="t" anchorCtr="0">
            <a:noAutofit/>
          </a:bodyPr>
          <a:lstStyle/>
          <a:p>
            <a:pPr marL="457189" marR="0" lvl="0" indent="-457189" algn="l" rtl="0">
              <a:lnSpc>
                <a:spcPct val="90000"/>
              </a:lnSpc>
              <a:spcBef>
                <a:spcPts val="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Vision of High Expectations</a:t>
            </a:r>
            <a:endParaRPr sz="1400" b="0" i="0" u="none" strike="noStrike" cap="none">
              <a:solidFill>
                <a:srgbClr val="000000"/>
              </a:solidFill>
              <a:latin typeface="Arial"/>
              <a:ea typeface="Arial"/>
              <a:cs typeface="Arial"/>
              <a:sym typeface="Arial"/>
            </a:endParaRPr>
          </a:p>
          <a:p>
            <a:pPr marL="457189" marR="0" lvl="0" indent="-457189" algn="l" rtl="0">
              <a:lnSpc>
                <a:spcPct val="90000"/>
              </a:lnSpc>
              <a:spcBef>
                <a:spcPts val="100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Focus on Accountability</a:t>
            </a:r>
            <a:endParaRPr sz="1400" b="0" i="0" u="none" strike="noStrike" cap="none">
              <a:solidFill>
                <a:srgbClr val="000000"/>
              </a:solidFill>
              <a:latin typeface="Arial"/>
              <a:ea typeface="Arial"/>
              <a:cs typeface="Arial"/>
              <a:sym typeface="Arial"/>
            </a:endParaRPr>
          </a:p>
          <a:p>
            <a:pPr marL="457189" marR="0" lvl="0" indent="-457189" algn="l" rtl="0">
              <a:lnSpc>
                <a:spcPct val="90000"/>
              </a:lnSpc>
              <a:spcBef>
                <a:spcPts val="100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Foster Strong Relationships</a:t>
            </a:r>
            <a:endParaRPr sz="1400" b="0" i="0" u="none" strike="noStrike" cap="none">
              <a:solidFill>
                <a:srgbClr val="000000"/>
              </a:solidFill>
              <a:latin typeface="Arial"/>
              <a:ea typeface="Arial"/>
              <a:cs typeface="Arial"/>
              <a:sym typeface="Arial"/>
            </a:endParaRPr>
          </a:p>
          <a:p>
            <a:pPr marL="457189" marR="0" lvl="0" indent="-457189" algn="l" rtl="0">
              <a:lnSpc>
                <a:spcPct val="90000"/>
              </a:lnSpc>
              <a:spcBef>
                <a:spcPts val="100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Use Data to Monitor Progress</a:t>
            </a:r>
            <a:endParaRPr sz="1400" b="0" i="0" u="none" strike="noStrike" cap="none">
              <a:solidFill>
                <a:srgbClr val="000000"/>
              </a:solidFill>
              <a:latin typeface="Arial"/>
              <a:ea typeface="Arial"/>
              <a:cs typeface="Arial"/>
              <a:sym typeface="Arial"/>
            </a:endParaRPr>
          </a:p>
          <a:p>
            <a:pPr marL="457189" marR="0" lvl="0" indent="-457189" algn="l" rtl="0">
              <a:lnSpc>
                <a:spcPct val="90000"/>
              </a:lnSpc>
              <a:spcBef>
                <a:spcPts val="100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Lead as a United Team</a:t>
            </a:r>
            <a:endParaRPr sz="1400" b="0" i="0" u="none" strike="noStrike" cap="none">
              <a:solidFill>
                <a:srgbClr val="000000"/>
              </a:solidFill>
              <a:latin typeface="Arial"/>
              <a:ea typeface="Arial"/>
              <a:cs typeface="Arial"/>
              <a:sym typeface="Arial"/>
            </a:endParaRPr>
          </a:p>
          <a:p>
            <a:pPr marL="457189" marR="0" lvl="0" indent="-457189" algn="l" rtl="0">
              <a:lnSpc>
                <a:spcPct val="90000"/>
              </a:lnSpc>
              <a:spcBef>
                <a:spcPts val="1000"/>
              </a:spcBef>
              <a:spcAft>
                <a:spcPts val="0"/>
              </a:spcAft>
              <a:buClr>
                <a:srgbClr val="1565C0"/>
              </a:buClr>
              <a:buSzPts val="2800"/>
              <a:buFont typeface="Noto Sans Symbols"/>
              <a:buChar char="✔"/>
            </a:pPr>
            <a:r>
              <a:rPr lang="en-US" sz="2800" b="0" i="0" u="none" strike="noStrike" cap="none">
                <a:solidFill>
                  <a:srgbClr val="1565C0"/>
                </a:solidFill>
                <a:latin typeface="Arial"/>
                <a:ea typeface="Arial"/>
                <a:cs typeface="Arial"/>
                <a:sym typeface="Arial"/>
              </a:rPr>
              <a:t>Collaboration * Trust * Respect</a:t>
            </a:r>
            <a:endParaRPr sz="1400" b="0" i="0" u="none" strike="noStrike" cap="none">
              <a:solidFill>
                <a:srgbClr val="000000"/>
              </a:solidFill>
              <a:latin typeface="Arial"/>
              <a:ea typeface="Arial"/>
              <a:cs typeface="Arial"/>
              <a:sym typeface="Arial"/>
            </a:endParaRPr>
          </a:p>
        </p:txBody>
      </p:sp>
      <p:sp>
        <p:nvSpPr>
          <p:cNvPr id="36" name="Google Shape;36;p36"/>
          <p:cNvSpPr txBox="1"/>
          <p:nvPr/>
        </p:nvSpPr>
        <p:spPr>
          <a:xfrm>
            <a:off x="4343401" y="865666"/>
            <a:ext cx="3695699" cy="3363433"/>
          </a:xfrm>
          <a:prstGeom prst="rect">
            <a:avLst/>
          </a:prstGeom>
          <a:noFill/>
          <a:ln>
            <a:noFill/>
          </a:ln>
        </p:spPr>
        <p:txBody>
          <a:bodyPr spcFirstLastPara="1" wrap="square" lIns="91425" tIns="45700" rIns="91425" bIns="45700" anchor="b" anchorCtr="0">
            <a:normAutofit/>
          </a:bodyPr>
          <a:lstStyle/>
          <a:p>
            <a:pPr marL="0" marR="0" lvl="0" indent="0" algn="l" rtl="0">
              <a:lnSpc>
                <a:spcPct val="105000"/>
              </a:lnSpc>
              <a:spcBef>
                <a:spcPts val="0"/>
              </a:spcBef>
              <a:spcAft>
                <a:spcPts val="0"/>
              </a:spcAft>
              <a:buClr>
                <a:srgbClr val="0D47A1"/>
              </a:buClr>
              <a:buSzPts val="2730"/>
              <a:buFont typeface="Arial Black"/>
              <a:buNone/>
            </a:pPr>
            <a:r>
              <a:rPr lang="en-US" sz="2730" b="0" i="0" u="none" strike="noStrike" cap="none">
                <a:solidFill>
                  <a:srgbClr val="0D47A1"/>
                </a:solidFill>
                <a:latin typeface="Arial Black"/>
                <a:ea typeface="Arial Black"/>
                <a:cs typeface="Arial Black"/>
                <a:sym typeface="Arial Black"/>
              </a:rPr>
              <a:t>Effective School Boards Positively Influence Student Achievement</a:t>
            </a:r>
            <a:endParaRPr sz="14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2000"/>
                                  </p:stCondLst>
                                  <p:childTnLst>
                                    <p:set>
                                      <p:cBhvr>
                                        <p:cTn id="6" dur="1" fill="hold">
                                          <p:stCondLst>
                                            <p:cond delay="0"/>
                                          </p:stCondLst>
                                        </p:cTn>
                                        <p:tgtEl>
                                          <p:spTgt spid="35">
                                            <p:txEl>
                                              <p:pRg st="0" end="0"/>
                                            </p:txEl>
                                          </p:spTgt>
                                        </p:tgtEl>
                                        <p:attrNameLst>
                                          <p:attrName>style.visibility</p:attrName>
                                        </p:attrNameLst>
                                      </p:cBhvr>
                                      <p:to>
                                        <p:strVal val="visible"/>
                                      </p:to>
                                    </p:set>
                                    <p:animEffect transition="in" filter="fade">
                                      <p:cBhvr>
                                        <p:cTn id="7" dur="750"/>
                                        <p:tgtEl>
                                          <p:spTgt spid="3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2000"/>
                                  </p:stCondLst>
                                  <p:childTnLst>
                                    <p:set>
                                      <p:cBhvr>
                                        <p:cTn id="11" dur="1" fill="hold">
                                          <p:stCondLst>
                                            <p:cond delay="0"/>
                                          </p:stCondLst>
                                        </p:cTn>
                                        <p:tgtEl>
                                          <p:spTgt spid="35">
                                            <p:txEl>
                                              <p:pRg st="1" end="1"/>
                                            </p:txEl>
                                          </p:spTgt>
                                        </p:tgtEl>
                                        <p:attrNameLst>
                                          <p:attrName>style.visibility</p:attrName>
                                        </p:attrNameLst>
                                      </p:cBhvr>
                                      <p:to>
                                        <p:strVal val="visible"/>
                                      </p:to>
                                    </p:set>
                                    <p:animEffect transition="in" filter="fade">
                                      <p:cBhvr>
                                        <p:cTn id="12" dur="750"/>
                                        <p:tgtEl>
                                          <p:spTgt spid="3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2000"/>
                                  </p:stCondLst>
                                  <p:childTnLst>
                                    <p:set>
                                      <p:cBhvr>
                                        <p:cTn id="16" dur="1" fill="hold">
                                          <p:stCondLst>
                                            <p:cond delay="0"/>
                                          </p:stCondLst>
                                        </p:cTn>
                                        <p:tgtEl>
                                          <p:spTgt spid="35">
                                            <p:txEl>
                                              <p:pRg st="2" end="2"/>
                                            </p:txEl>
                                          </p:spTgt>
                                        </p:tgtEl>
                                        <p:attrNameLst>
                                          <p:attrName>style.visibility</p:attrName>
                                        </p:attrNameLst>
                                      </p:cBhvr>
                                      <p:to>
                                        <p:strVal val="visible"/>
                                      </p:to>
                                    </p:set>
                                    <p:animEffect transition="in" filter="fade">
                                      <p:cBhvr>
                                        <p:cTn id="17" dur="750"/>
                                        <p:tgtEl>
                                          <p:spTgt spid="3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2000"/>
                                  </p:stCondLst>
                                  <p:childTnLst>
                                    <p:set>
                                      <p:cBhvr>
                                        <p:cTn id="21" dur="1" fill="hold">
                                          <p:stCondLst>
                                            <p:cond delay="0"/>
                                          </p:stCondLst>
                                        </p:cTn>
                                        <p:tgtEl>
                                          <p:spTgt spid="35">
                                            <p:txEl>
                                              <p:pRg st="3" end="3"/>
                                            </p:txEl>
                                          </p:spTgt>
                                        </p:tgtEl>
                                        <p:attrNameLst>
                                          <p:attrName>style.visibility</p:attrName>
                                        </p:attrNameLst>
                                      </p:cBhvr>
                                      <p:to>
                                        <p:strVal val="visible"/>
                                      </p:to>
                                    </p:set>
                                    <p:animEffect transition="in" filter="fade">
                                      <p:cBhvr>
                                        <p:cTn id="22" dur="750"/>
                                        <p:tgtEl>
                                          <p:spTgt spid="3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2000"/>
                                  </p:stCondLst>
                                  <p:childTnLst>
                                    <p:set>
                                      <p:cBhvr>
                                        <p:cTn id="26" dur="1" fill="hold">
                                          <p:stCondLst>
                                            <p:cond delay="0"/>
                                          </p:stCondLst>
                                        </p:cTn>
                                        <p:tgtEl>
                                          <p:spTgt spid="35">
                                            <p:txEl>
                                              <p:pRg st="4" end="4"/>
                                            </p:txEl>
                                          </p:spTgt>
                                        </p:tgtEl>
                                        <p:attrNameLst>
                                          <p:attrName>style.visibility</p:attrName>
                                        </p:attrNameLst>
                                      </p:cBhvr>
                                      <p:to>
                                        <p:strVal val="visible"/>
                                      </p:to>
                                    </p:set>
                                    <p:animEffect transition="in" filter="fade">
                                      <p:cBhvr>
                                        <p:cTn id="27" dur="750"/>
                                        <p:tgtEl>
                                          <p:spTgt spid="3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2000"/>
                                  </p:stCondLst>
                                  <p:childTnLst>
                                    <p:set>
                                      <p:cBhvr>
                                        <p:cTn id="31" dur="1" fill="hold">
                                          <p:stCondLst>
                                            <p:cond delay="0"/>
                                          </p:stCondLst>
                                        </p:cTn>
                                        <p:tgtEl>
                                          <p:spTgt spid="35">
                                            <p:txEl>
                                              <p:pRg st="5" end="5"/>
                                            </p:txEl>
                                          </p:spTgt>
                                        </p:tgtEl>
                                        <p:attrNameLst>
                                          <p:attrName>style.visibility</p:attrName>
                                        </p:attrNameLst>
                                      </p:cBhvr>
                                      <p:to>
                                        <p:strVal val="visible"/>
                                      </p:to>
                                    </p:set>
                                    <p:animEffect transition="in" filter="fade">
                                      <p:cBhvr>
                                        <p:cTn id="32" dur="750"/>
                                        <p:tgtEl>
                                          <p:spTgt spid="3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Titled List w/ Animation">
  <p:cSld name="1_Titled List w/ Animation">
    <p:bg>
      <p:bgPr>
        <a:blipFill>
          <a:blip r:embed="rId2">
            <a:alphaModFix/>
          </a:blip>
          <a:stretch>
            <a:fillRect/>
          </a:stretch>
        </a:blipFill>
        <a:effectLst/>
      </p:bgPr>
    </p:bg>
    <p:spTree>
      <p:nvGrpSpPr>
        <p:cNvPr id="1" name="Shape 37"/>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20">
            <a:alphaModFix/>
          </a:blip>
          <a:stretch>
            <a:fillRect/>
          </a:stretch>
        </a:blipFill>
        <a:effectLst/>
      </p:bgPr>
    </p:bg>
    <p:spTree>
      <p:nvGrpSpPr>
        <p:cNvPr id="1" name="Shape 9"/>
        <p:cNvGrpSpPr/>
        <p:nvPr/>
      </p:nvGrpSpPr>
      <p:grpSpPr>
        <a:xfrm>
          <a:off x="0" y="0"/>
          <a:ext cx="0" cy="0"/>
          <a:chOff x="0" y="0"/>
          <a:chExt cx="0" cy="0"/>
        </a:xfrm>
      </p:grpSpPr>
      <p:sp>
        <p:nvSpPr>
          <p:cNvPr id="10" name="Google Shape;10;p28"/>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lvl1pPr marR="0" lvl="0" algn="l" rtl="0">
              <a:lnSpc>
                <a:spcPct val="90000"/>
              </a:lnSpc>
              <a:spcBef>
                <a:spcPts val="0"/>
              </a:spcBef>
              <a:spcAft>
                <a:spcPts val="0"/>
              </a:spcAft>
              <a:buClr>
                <a:schemeClr val="accent1"/>
              </a:buClr>
              <a:buSzPts val="5400"/>
              <a:buFont typeface="Arial Black"/>
              <a:buNone/>
              <a:defRPr sz="5400" b="0" i="0" u="none" strike="noStrike" cap="none">
                <a:solidFill>
                  <a:schemeClr val="accent1"/>
                </a:solidFill>
                <a:latin typeface="Arial Black"/>
                <a:ea typeface="Arial Black"/>
                <a:cs typeface="Arial Black"/>
                <a:sym typeface="Arial Black"/>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11" name="Google Shape;11;p28"/>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rgbClr val="0365D6"/>
              </a:buClr>
              <a:buSzPts val="2800"/>
              <a:buFont typeface="Arial"/>
              <a:buChar char="•"/>
              <a:defRPr sz="2800" b="0" i="0" u="none" strike="noStrike" cap="none">
                <a:solidFill>
                  <a:srgbClr val="2F3E45"/>
                </a:solidFill>
                <a:latin typeface="Arial"/>
                <a:ea typeface="Arial"/>
                <a:cs typeface="Arial"/>
                <a:sym typeface="Arial"/>
              </a:defRPr>
            </a:lvl1pPr>
            <a:lvl2pPr marL="914400" marR="0" lvl="1" indent="-381000" algn="l" rtl="0">
              <a:lnSpc>
                <a:spcPct val="90000"/>
              </a:lnSpc>
              <a:spcBef>
                <a:spcPts val="500"/>
              </a:spcBef>
              <a:spcAft>
                <a:spcPts val="0"/>
              </a:spcAft>
              <a:buClr>
                <a:srgbClr val="0365D6"/>
              </a:buClr>
              <a:buSzPts val="2400"/>
              <a:buFont typeface="Arial"/>
              <a:buChar char="•"/>
              <a:defRPr sz="2400" b="0" i="0" u="none" strike="noStrike" cap="none">
                <a:solidFill>
                  <a:srgbClr val="2F3E45"/>
                </a:solidFill>
                <a:latin typeface="Arial"/>
                <a:ea typeface="Arial"/>
                <a:cs typeface="Arial"/>
                <a:sym typeface="Arial"/>
              </a:defRPr>
            </a:lvl2pPr>
            <a:lvl3pPr marL="1371600" marR="0" lvl="2" indent="-355600" algn="l" rtl="0">
              <a:lnSpc>
                <a:spcPct val="90000"/>
              </a:lnSpc>
              <a:spcBef>
                <a:spcPts val="500"/>
              </a:spcBef>
              <a:spcAft>
                <a:spcPts val="0"/>
              </a:spcAft>
              <a:buClr>
                <a:srgbClr val="0365D6"/>
              </a:buClr>
              <a:buSzPts val="2000"/>
              <a:buFont typeface="Arial"/>
              <a:buChar char="•"/>
              <a:defRPr sz="2000" b="0" i="0" u="none" strike="noStrike" cap="none">
                <a:solidFill>
                  <a:srgbClr val="2F3E45"/>
                </a:solidFill>
                <a:latin typeface="Arial"/>
                <a:ea typeface="Arial"/>
                <a:cs typeface="Arial"/>
                <a:sym typeface="Arial"/>
              </a:defRPr>
            </a:lvl3pPr>
            <a:lvl4pPr marL="1828800" marR="0" lvl="3" indent="-342900" algn="l" rtl="0">
              <a:lnSpc>
                <a:spcPct val="90000"/>
              </a:lnSpc>
              <a:spcBef>
                <a:spcPts val="500"/>
              </a:spcBef>
              <a:spcAft>
                <a:spcPts val="0"/>
              </a:spcAft>
              <a:buClr>
                <a:srgbClr val="0365D6"/>
              </a:buClr>
              <a:buSzPts val="1800"/>
              <a:buFont typeface="Arial"/>
              <a:buChar char="•"/>
              <a:defRPr sz="1800" b="0" i="0" u="none" strike="noStrike" cap="none">
                <a:solidFill>
                  <a:srgbClr val="2F3E45"/>
                </a:solidFill>
                <a:latin typeface="Arial"/>
                <a:ea typeface="Arial"/>
                <a:cs typeface="Arial"/>
                <a:sym typeface="Arial"/>
              </a:defRPr>
            </a:lvl4pPr>
            <a:lvl5pPr marL="2286000" marR="0" lvl="4" indent="-342900" algn="l" rtl="0">
              <a:lnSpc>
                <a:spcPct val="90000"/>
              </a:lnSpc>
              <a:spcBef>
                <a:spcPts val="500"/>
              </a:spcBef>
              <a:spcAft>
                <a:spcPts val="0"/>
              </a:spcAft>
              <a:buClr>
                <a:srgbClr val="0365D6"/>
              </a:buClr>
              <a:buSzPts val="1800"/>
              <a:buFont typeface="Arial"/>
              <a:buChar char="•"/>
              <a:defRPr sz="1800" b="0" i="0" u="none" strike="noStrike" cap="none">
                <a:solidFill>
                  <a:srgbClr val="2F3E45"/>
                </a:solidFill>
                <a:latin typeface="Arial"/>
                <a:ea typeface="Arial"/>
                <a:cs typeface="Arial"/>
                <a:sym typeface="Arial"/>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6.gi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7.gif"/><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0.gi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2.gif"/><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24.gi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
          <p:cNvSpPr txBox="1">
            <a:spLocks noGrp="1"/>
          </p:cNvSpPr>
          <p:nvPr>
            <p:ph type="body" idx="1"/>
          </p:nvPr>
        </p:nvSpPr>
        <p:spPr>
          <a:xfrm>
            <a:off x="2652900" y="4609475"/>
            <a:ext cx="6393600" cy="1540200"/>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800"/>
              <a:buNone/>
            </a:pPr>
            <a:r>
              <a:rPr lang="en-US"/>
              <a:t>An Orientation Program for </a:t>
            </a:r>
            <a:endParaRPr/>
          </a:p>
          <a:p>
            <a:pPr marL="0" lvl="0" indent="0" algn="ctr" rtl="0">
              <a:lnSpc>
                <a:spcPct val="90000"/>
              </a:lnSpc>
              <a:spcBef>
                <a:spcPts val="0"/>
              </a:spcBef>
              <a:spcAft>
                <a:spcPts val="0"/>
              </a:spcAft>
              <a:buSzPts val="2800"/>
              <a:buNone/>
            </a:pPr>
            <a:r>
              <a:rPr lang="en-US"/>
              <a:t>School Leaders</a:t>
            </a:r>
            <a:endParaRPr/>
          </a:p>
          <a:p>
            <a:pPr marL="0" lvl="0" indent="0" algn="ctr" rtl="0">
              <a:lnSpc>
                <a:spcPct val="90000"/>
              </a:lnSpc>
              <a:spcBef>
                <a:spcPts val="1000"/>
              </a:spcBef>
              <a:spcAft>
                <a:spcPts val="0"/>
              </a:spcAft>
              <a:buSzPts val="2800"/>
              <a:buNone/>
            </a:pPr>
            <a:r>
              <a:rPr lang="en-US"/>
              <a:t>OPEN MEETING LAW</a:t>
            </a:r>
            <a:endParaRPr/>
          </a:p>
        </p:txBody>
      </p:sp>
      <p:sp>
        <p:nvSpPr>
          <p:cNvPr id="74" name="Google Shape;74;p1"/>
          <p:cNvSpPr txBox="1">
            <a:spLocks noGrp="1"/>
          </p:cNvSpPr>
          <p:nvPr>
            <p:ph type="title"/>
          </p:nvPr>
        </p:nvSpPr>
        <p:spPr>
          <a:xfrm>
            <a:off x="929538" y="1112025"/>
            <a:ext cx="8005800" cy="2590800"/>
          </a:xfrm>
          <a:prstGeom prst="rect">
            <a:avLst/>
          </a:prstGeom>
          <a:noFill/>
          <a:ln>
            <a:noFill/>
          </a:ln>
        </p:spPr>
        <p:txBody>
          <a:bodyPr spcFirstLastPara="1" wrap="square" lIns="91425" tIns="45700" rIns="91425" bIns="45700" anchor="b" anchorCtr="0">
            <a:noAutofit/>
          </a:bodyPr>
          <a:lstStyle/>
          <a:p>
            <a:pPr marL="0" lvl="0" indent="0" algn="ctr" rtl="0">
              <a:lnSpc>
                <a:spcPct val="90000"/>
              </a:lnSpc>
              <a:spcBef>
                <a:spcPts val="0"/>
              </a:spcBef>
              <a:spcAft>
                <a:spcPts val="0"/>
              </a:spcAft>
              <a:buClr>
                <a:schemeClr val="lt1"/>
              </a:buClr>
              <a:buSzPts val="7200"/>
              <a:buFont typeface="Arial Black"/>
              <a:buNone/>
            </a:pPr>
            <a:r>
              <a:rPr lang="en-US" sz="7200"/>
              <a:t>Charting the Course</a:t>
            </a:r>
            <a:endParaRPr/>
          </a:p>
        </p:txBody>
      </p:sp>
      <p:pic>
        <p:nvPicPr>
          <p:cNvPr id="75" name="Google Shape;75;p1"/>
          <p:cNvPicPr preferRelativeResize="0"/>
          <p:nvPr/>
        </p:nvPicPr>
        <p:blipFill rotWithShape="1">
          <a:blip r:embed="rId3">
            <a:alphaModFix/>
          </a:blip>
          <a:srcRect/>
          <a:stretch/>
        </p:blipFill>
        <p:spPr>
          <a:xfrm>
            <a:off x="86000" y="2567975"/>
            <a:ext cx="3959975" cy="395997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55"/>
        <p:cNvGrpSpPr/>
        <p:nvPr/>
      </p:nvGrpSpPr>
      <p:grpSpPr>
        <a:xfrm>
          <a:off x="0" y="0"/>
          <a:ext cx="0" cy="0"/>
          <a:chOff x="0" y="0"/>
          <a:chExt cx="0" cy="0"/>
        </a:xfrm>
      </p:grpSpPr>
      <p:sp>
        <p:nvSpPr>
          <p:cNvPr id="156" name="Google Shape;156;p11"/>
          <p:cNvSpPr txBox="1">
            <a:spLocks noGrp="1"/>
          </p:cNvSpPr>
          <p:nvPr>
            <p:ph type="title"/>
          </p:nvPr>
        </p:nvSpPr>
        <p:spPr>
          <a:xfrm>
            <a:off x="628650" y="365128"/>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Arial Black"/>
              <a:buNone/>
            </a:pPr>
            <a:r>
              <a:rPr lang="en-US" sz="4400" dirty="0">
                <a:solidFill>
                  <a:schemeClr val="accent6">
                    <a:lumMod val="75000"/>
                  </a:schemeClr>
                </a:solidFill>
                <a:latin typeface="+mj-lt"/>
              </a:rPr>
              <a:t>During the Open Meeting</a:t>
            </a:r>
            <a:br>
              <a:rPr lang="en-US" sz="4400" dirty="0">
                <a:solidFill>
                  <a:schemeClr val="accent6">
                    <a:lumMod val="75000"/>
                  </a:schemeClr>
                </a:solidFill>
                <a:latin typeface="+mj-lt"/>
              </a:rPr>
            </a:br>
            <a:endParaRPr sz="2400" dirty="0">
              <a:solidFill>
                <a:schemeClr val="accent6">
                  <a:lumMod val="75000"/>
                </a:schemeClr>
              </a:solidFill>
              <a:latin typeface="+mj-lt"/>
            </a:endParaRPr>
          </a:p>
        </p:txBody>
      </p:sp>
      <p:sp>
        <p:nvSpPr>
          <p:cNvPr id="157" name="Google Shape;157;p11"/>
          <p:cNvSpPr txBox="1">
            <a:spLocks noGrp="1"/>
          </p:cNvSpPr>
          <p:nvPr>
            <p:ph type="body" idx="1"/>
          </p:nvPr>
        </p:nvSpPr>
        <p:spPr>
          <a:xfrm>
            <a:off x="628650" y="2000975"/>
            <a:ext cx="7886700" cy="43512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None/>
            </a:pPr>
            <a:r>
              <a:rPr lang="en-US" b="1" dirty="0">
                <a:solidFill>
                  <a:srgbClr val="002060"/>
                </a:solidFill>
                <a:latin typeface="+mn-lt"/>
              </a:rPr>
              <a:t>Recording</a:t>
            </a:r>
            <a:r>
              <a:rPr lang="en-US" dirty="0">
                <a:solidFill>
                  <a:srgbClr val="002060"/>
                </a:solidFill>
                <a:latin typeface="+mn-lt"/>
              </a:rPr>
              <a:t> </a:t>
            </a:r>
            <a:endParaRPr dirty="0">
              <a:solidFill>
                <a:srgbClr val="002060"/>
              </a:solidFill>
              <a:latin typeface="+mn-lt"/>
            </a:endParaRPr>
          </a:p>
          <a:p>
            <a:pPr marL="457200" lvl="0" indent="-381000" algn="l" rtl="0">
              <a:lnSpc>
                <a:spcPct val="90000"/>
              </a:lnSpc>
              <a:spcBef>
                <a:spcPts val="1000"/>
              </a:spcBef>
              <a:spcAft>
                <a:spcPts val="0"/>
              </a:spcAft>
              <a:buSzPts val="2400"/>
              <a:buChar char="•"/>
            </a:pPr>
            <a:r>
              <a:rPr lang="en-US" sz="2400" dirty="0">
                <a:solidFill>
                  <a:srgbClr val="002060"/>
                </a:solidFill>
                <a:latin typeface="+mn-lt"/>
              </a:rPr>
              <a:t>Chair must inform attendees of any recordings</a:t>
            </a:r>
          </a:p>
          <a:p>
            <a:pPr marL="457200" lvl="0" indent="-381000" algn="l" rtl="0">
              <a:lnSpc>
                <a:spcPct val="90000"/>
              </a:lnSpc>
              <a:spcBef>
                <a:spcPts val="1000"/>
              </a:spcBef>
              <a:spcAft>
                <a:spcPts val="0"/>
              </a:spcAft>
              <a:buSzPts val="2400"/>
              <a:buChar char="•"/>
            </a:pPr>
            <a:r>
              <a:rPr lang="en-US" sz="2400" dirty="0">
                <a:solidFill>
                  <a:srgbClr val="002060"/>
                </a:solidFill>
                <a:latin typeface="+mn-lt"/>
              </a:rPr>
              <a:t>May not obstruct conduct of meeting</a:t>
            </a:r>
            <a:endParaRPr sz="2400" dirty="0">
              <a:solidFill>
                <a:srgbClr val="002060"/>
              </a:solidFill>
              <a:latin typeface="+mn-lt"/>
            </a:endParaRPr>
          </a:p>
          <a:p>
            <a:pPr marL="457200" lvl="0" indent="0" algn="l" rtl="0">
              <a:lnSpc>
                <a:spcPct val="90000"/>
              </a:lnSpc>
              <a:spcBef>
                <a:spcPts val="1000"/>
              </a:spcBef>
              <a:spcAft>
                <a:spcPts val="0"/>
              </a:spcAft>
              <a:buNone/>
            </a:pPr>
            <a:endParaRPr sz="1000" dirty="0">
              <a:solidFill>
                <a:srgbClr val="002060"/>
              </a:solidFill>
              <a:latin typeface="+mn-lt"/>
            </a:endParaRPr>
          </a:p>
          <a:p>
            <a:pPr marL="0" lvl="0" indent="0" algn="l" rtl="0">
              <a:lnSpc>
                <a:spcPct val="90000"/>
              </a:lnSpc>
              <a:spcBef>
                <a:spcPts val="1000"/>
              </a:spcBef>
              <a:spcAft>
                <a:spcPts val="0"/>
              </a:spcAft>
              <a:buNone/>
            </a:pPr>
            <a:r>
              <a:rPr lang="en-US" b="1" dirty="0">
                <a:solidFill>
                  <a:srgbClr val="002060"/>
                </a:solidFill>
                <a:latin typeface="+mn-lt"/>
              </a:rPr>
              <a:t>Public Comment</a:t>
            </a:r>
            <a:endParaRPr dirty="0">
              <a:solidFill>
                <a:srgbClr val="002060"/>
              </a:solidFill>
              <a:latin typeface="+mn-lt"/>
            </a:endParaRPr>
          </a:p>
          <a:p>
            <a:pPr marL="457200" lvl="0" indent="-381000" algn="l" rtl="0">
              <a:lnSpc>
                <a:spcPct val="90000"/>
              </a:lnSpc>
              <a:spcBef>
                <a:spcPts val="1000"/>
              </a:spcBef>
              <a:spcAft>
                <a:spcPts val="0"/>
              </a:spcAft>
              <a:buSzPts val="2400"/>
              <a:buChar char="•"/>
            </a:pPr>
            <a:r>
              <a:rPr lang="en-US" sz="2400" dirty="0">
                <a:solidFill>
                  <a:srgbClr val="002060"/>
                </a:solidFill>
                <a:latin typeface="+mn-lt"/>
              </a:rPr>
              <a:t>Requires permission of chair</a:t>
            </a:r>
            <a:endParaRPr dirty="0">
              <a:solidFill>
                <a:srgbClr val="002060"/>
              </a:solidFill>
              <a:latin typeface="+mn-lt"/>
            </a:endParaRPr>
          </a:p>
          <a:p>
            <a:pPr marL="0" lvl="0" indent="0" algn="l" rtl="0">
              <a:lnSpc>
                <a:spcPct val="90000"/>
              </a:lnSpc>
              <a:spcBef>
                <a:spcPts val="1000"/>
              </a:spcBef>
              <a:spcAft>
                <a:spcPts val="0"/>
              </a:spcAft>
              <a:buSzPts val="2800"/>
              <a:buNone/>
            </a:pPr>
            <a:endParaRPr dirty="0"/>
          </a:p>
          <a:p>
            <a:pPr marL="0" lvl="0" indent="0" algn="l" rtl="0">
              <a:lnSpc>
                <a:spcPct val="90000"/>
              </a:lnSpc>
              <a:spcBef>
                <a:spcPts val="1000"/>
              </a:spcBef>
              <a:spcAft>
                <a:spcPts val="0"/>
              </a:spcAft>
              <a:buSzPts val="2800"/>
              <a:buNone/>
            </a:pPr>
            <a:endParaRPr dirty="0"/>
          </a:p>
        </p:txBody>
      </p:sp>
      <p:pic>
        <p:nvPicPr>
          <p:cNvPr id="158" name="Google Shape;158;p11"/>
          <p:cNvPicPr preferRelativeResize="0"/>
          <p:nvPr/>
        </p:nvPicPr>
        <p:blipFill rotWithShape="1">
          <a:blip r:embed="rId3">
            <a:alphaModFix/>
          </a:blip>
          <a:srcRect/>
          <a:stretch/>
        </p:blipFill>
        <p:spPr>
          <a:xfrm>
            <a:off x="5879600" y="3081400"/>
            <a:ext cx="2023600" cy="3191775"/>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62"/>
        <p:cNvGrpSpPr/>
        <p:nvPr/>
      </p:nvGrpSpPr>
      <p:grpSpPr>
        <a:xfrm>
          <a:off x="0" y="0"/>
          <a:ext cx="0" cy="0"/>
          <a:chOff x="0" y="0"/>
          <a:chExt cx="0" cy="0"/>
        </a:xfrm>
      </p:grpSpPr>
      <p:pic>
        <p:nvPicPr>
          <p:cNvPr id="164" name="Google Shape;164;p12"/>
          <p:cNvPicPr preferRelativeResize="0"/>
          <p:nvPr/>
        </p:nvPicPr>
        <p:blipFill rotWithShape="1">
          <a:blip r:embed="rId3">
            <a:alphaModFix/>
            <a:duotone>
              <a:schemeClr val="accent6">
                <a:shade val="45000"/>
                <a:satMod val="135000"/>
              </a:schemeClr>
              <a:prstClr val="white"/>
            </a:duotone>
          </a:blip>
          <a:srcRect/>
          <a:stretch/>
        </p:blipFill>
        <p:spPr>
          <a:xfrm>
            <a:off x="6244143" y="4600062"/>
            <a:ext cx="2899857" cy="1823726"/>
          </a:xfrm>
          <a:prstGeom prst="rect">
            <a:avLst/>
          </a:prstGeom>
          <a:noFill/>
          <a:ln>
            <a:noFill/>
          </a:ln>
        </p:spPr>
      </p:pic>
      <p:sp>
        <p:nvSpPr>
          <p:cNvPr id="163" name="Google Shape;163;p12"/>
          <p:cNvSpPr txBox="1">
            <a:spLocks noGrp="1"/>
          </p:cNvSpPr>
          <p:nvPr>
            <p:ph type="body" idx="1"/>
          </p:nvPr>
        </p:nvSpPr>
        <p:spPr>
          <a:xfrm>
            <a:off x="454900" y="1346075"/>
            <a:ext cx="8355900" cy="4351200"/>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SzPts val="2400"/>
              <a:buFont typeface="Gill Sans"/>
              <a:buChar char="•"/>
            </a:pPr>
            <a:r>
              <a:rPr lang="en-US" sz="2400" dirty="0">
                <a:solidFill>
                  <a:srgbClr val="002060"/>
                </a:solidFill>
                <a:latin typeface="+mn-lt"/>
                <a:ea typeface="Gill Sans"/>
                <a:cs typeface="Gill Sans"/>
                <a:sym typeface="Gill Sans"/>
              </a:rPr>
              <a:t>Public may attend open session of meeting (in-person or virtually upon the decision of the public body)</a:t>
            </a:r>
          </a:p>
          <a:p>
            <a:pPr marL="0" lvl="0" indent="0" algn="l" rtl="0">
              <a:lnSpc>
                <a:spcPct val="90000"/>
              </a:lnSpc>
              <a:spcBef>
                <a:spcPts val="0"/>
              </a:spcBef>
              <a:spcAft>
                <a:spcPts val="0"/>
              </a:spcAft>
              <a:buSzPts val="2400"/>
              <a:buNone/>
            </a:pPr>
            <a:endParaRPr sz="800"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SzPts val="2400"/>
              <a:buFont typeface="Gill Sans"/>
              <a:buChar char="•"/>
            </a:pPr>
            <a:r>
              <a:rPr lang="en-US" sz="2400" dirty="0">
                <a:solidFill>
                  <a:srgbClr val="002060"/>
                </a:solidFill>
                <a:latin typeface="+mn-lt"/>
                <a:ea typeface="Gill Sans"/>
                <a:cs typeface="Gill Sans"/>
                <a:sym typeface="Gill Sans"/>
              </a:rPr>
              <a:t>Public may not address public body without permission of chair or otherwise disrupt meeting </a:t>
            </a:r>
          </a:p>
          <a:p>
            <a:pPr marL="0" lvl="0" indent="0" algn="l" rtl="0">
              <a:lnSpc>
                <a:spcPct val="90000"/>
              </a:lnSpc>
              <a:spcBef>
                <a:spcPts val="1000"/>
              </a:spcBef>
              <a:spcAft>
                <a:spcPts val="0"/>
              </a:spcAft>
              <a:buSzPts val="2400"/>
              <a:buNone/>
            </a:pPr>
            <a:endParaRPr sz="800"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SzPts val="2400"/>
              <a:buFont typeface="Gill Sans"/>
              <a:buChar char="•"/>
            </a:pPr>
            <a:r>
              <a:rPr lang="en-US" sz="2400" dirty="0">
                <a:solidFill>
                  <a:srgbClr val="002060"/>
                </a:solidFill>
                <a:latin typeface="+mn-lt"/>
                <a:ea typeface="Gill Sans"/>
                <a:cs typeface="Gill Sans"/>
                <a:sym typeface="Gill Sans"/>
              </a:rPr>
              <a:t>Public may take audio or video recording of open session upon notification to chair and subject to reasonable requirements</a:t>
            </a:r>
          </a:p>
          <a:p>
            <a:pPr marL="0" lvl="0" indent="0" algn="l" rtl="0">
              <a:lnSpc>
                <a:spcPct val="90000"/>
              </a:lnSpc>
              <a:spcBef>
                <a:spcPts val="1000"/>
              </a:spcBef>
              <a:spcAft>
                <a:spcPts val="0"/>
              </a:spcAft>
              <a:buSzPts val="2400"/>
              <a:buNone/>
            </a:pPr>
            <a:endParaRPr sz="800" dirty="0">
              <a:solidFill>
                <a:srgbClr val="002060"/>
              </a:solidFill>
              <a:latin typeface="+mn-lt"/>
              <a:ea typeface="Gill Sans"/>
              <a:cs typeface="Gill Sans"/>
              <a:sym typeface="Gill Sans"/>
            </a:endParaRPr>
          </a:p>
          <a:p>
            <a:pPr marL="228594" lvl="0" indent="-228594" algn="l" rtl="0">
              <a:lnSpc>
                <a:spcPct val="100000"/>
              </a:lnSpc>
              <a:spcBef>
                <a:spcPts val="0"/>
              </a:spcBef>
              <a:spcAft>
                <a:spcPts val="0"/>
              </a:spcAft>
              <a:buSzPts val="2400"/>
              <a:buFont typeface="Gill Sans"/>
              <a:buChar char="•"/>
            </a:pPr>
            <a:r>
              <a:rPr lang="en-US" sz="2400" dirty="0">
                <a:solidFill>
                  <a:srgbClr val="002060"/>
                </a:solidFill>
                <a:latin typeface="+mn-lt"/>
                <a:ea typeface="Gill Sans"/>
                <a:cs typeface="Gill Sans"/>
                <a:sym typeface="Gill Sans"/>
              </a:rPr>
              <a:t>Chair must inform other attendees of recording at beginning of meeting</a:t>
            </a:r>
            <a:endParaRPr dirty="0">
              <a:solidFill>
                <a:srgbClr val="002060"/>
              </a:solidFill>
              <a:latin typeface="+mn-lt"/>
              <a:ea typeface="Gill Sans"/>
              <a:cs typeface="Gill Sans"/>
              <a:sym typeface="Gill Sans"/>
            </a:endParaRPr>
          </a:p>
          <a:p>
            <a:pPr marL="228594" lvl="0" indent="-76189" algn="l" rtl="0">
              <a:lnSpc>
                <a:spcPct val="90000"/>
              </a:lnSpc>
              <a:spcBef>
                <a:spcPts val="1000"/>
              </a:spcBef>
              <a:spcAft>
                <a:spcPts val="0"/>
              </a:spcAft>
              <a:buSzPts val="2400"/>
              <a:buNone/>
            </a:pPr>
            <a:endParaRPr sz="2400" dirty="0"/>
          </a:p>
          <a:p>
            <a:pPr marL="228594" lvl="0" indent="-76189" algn="l" rtl="0">
              <a:lnSpc>
                <a:spcPct val="90000"/>
              </a:lnSpc>
              <a:spcBef>
                <a:spcPts val="1000"/>
              </a:spcBef>
              <a:spcAft>
                <a:spcPts val="0"/>
              </a:spcAft>
              <a:buSzPts val="2400"/>
              <a:buNone/>
            </a:pPr>
            <a:endParaRPr sz="2400" dirty="0"/>
          </a:p>
        </p:txBody>
      </p:sp>
      <p:sp>
        <p:nvSpPr>
          <p:cNvPr id="165" name="Google Shape;165;p12"/>
          <p:cNvSpPr txBox="1">
            <a:spLocks noGrp="1"/>
          </p:cNvSpPr>
          <p:nvPr>
            <p:ph type="title"/>
          </p:nvPr>
        </p:nvSpPr>
        <p:spPr>
          <a:xfrm>
            <a:off x="780100" y="81953"/>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5400"/>
              <a:buFont typeface="Arial Black"/>
              <a:buNone/>
            </a:pPr>
            <a:r>
              <a:rPr lang="en-US" sz="4400" dirty="0">
                <a:solidFill>
                  <a:schemeClr val="accent6">
                    <a:lumMod val="75000"/>
                  </a:schemeClr>
                </a:solidFill>
                <a:latin typeface="+mj-lt"/>
                <a:ea typeface="Gill Sans"/>
                <a:cs typeface="Gill Sans"/>
                <a:sym typeface="Gill Sans"/>
              </a:rPr>
              <a:t>Public Participation</a:t>
            </a:r>
            <a:endParaRPr sz="4400" dirty="0">
              <a:solidFill>
                <a:schemeClr val="accent6">
                  <a:lumMod val="75000"/>
                </a:schemeClr>
              </a:solidFill>
              <a:latin typeface="+mj-lt"/>
              <a:ea typeface="Gill Sans"/>
              <a:cs typeface="Gill Sans"/>
              <a:sym typeface="Gill Sans"/>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69"/>
        <p:cNvGrpSpPr/>
        <p:nvPr/>
      </p:nvGrpSpPr>
      <p:grpSpPr>
        <a:xfrm>
          <a:off x="0" y="0"/>
          <a:ext cx="0" cy="0"/>
          <a:chOff x="0" y="0"/>
          <a:chExt cx="0" cy="0"/>
        </a:xfrm>
      </p:grpSpPr>
      <p:sp>
        <p:nvSpPr>
          <p:cNvPr id="170" name="Google Shape;170;p13"/>
          <p:cNvSpPr txBox="1">
            <a:spLocks noGrp="1"/>
          </p:cNvSpPr>
          <p:nvPr>
            <p:ph type="title"/>
          </p:nvPr>
        </p:nvSpPr>
        <p:spPr>
          <a:xfrm>
            <a:off x="152400" y="144276"/>
            <a:ext cx="8991600" cy="8382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Arial Black"/>
              <a:buNone/>
            </a:pPr>
            <a:r>
              <a:rPr lang="en-US" sz="4400" dirty="0">
                <a:solidFill>
                  <a:schemeClr val="accent6">
                    <a:lumMod val="75000"/>
                  </a:schemeClr>
                </a:solidFill>
                <a:latin typeface="+mj-lt"/>
                <a:ea typeface="Gill Sans"/>
                <a:cs typeface="Gill Sans"/>
                <a:sym typeface="Gill Sans"/>
              </a:rPr>
              <a:t>Minutes &amp; Public Records</a:t>
            </a:r>
            <a:endParaRPr sz="4400" dirty="0">
              <a:solidFill>
                <a:schemeClr val="accent6">
                  <a:lumMod val="75000"/>
                </a:schemeClr>
              </a:solidFill>
              <a:latin typeface="+mj-lt"/>
              <a:ea typeface="Gill Sans"/>
              <a:cs typeface="Gill Sans"/>
              <a:sym typeface="Gill Sans"/>
            </a:endParaRPr>
          </a:p>
        </p:txBody>
      </p:sp>
      <p:pic>
        <p:nvPicPr>
          <p:cNvPr id="171" name="Google Shape;171;p13"/>
          <p:cNvPicPr preferRelativeResize="0"/>
          <p:nvPr/>
        </p:nvPicPr>
        <p:blipFill rotWithShape="1">
          <a:blip r:embed="rId3">
            <a:alphaModFix/>
          </a:blip>
          <a:srcRect/>
          <a:stretch/>
        </p:blipFill>
        <p:spPr>
          <a:xfrm>
            <a:off x="6617582" y="2970262"/>
            <a:ext cx="2449050" cy="1959225"/>
          </a:xfrm>
          <a:prstGeom prst="rect">
            <a:avLst/>
          </a:prstGeom>
          <a:noFill/>
          <a:ln>
            <a:noFill/>
          </a:ln>
        </p:spPr>
      </p:pic>
      <p:sp>
        <p:nvSpPr>
          <p:cNvPr id="172" name="Google Shape;172;p13"/>
          <p:cNvSpPr txBox="1">
            <a:spLocks noGrp="1"/>
          </p:cNvSpPr>
          <p:nvPr>
            <p:ph type="body" idx="1"/>
          </p:nvPr>
        </p:nvSpPr>
        <p:spPr>
          <a:xfrm>
            <a:off x="152400" y="982476"/>
            <a:ext cx="9070800" cy="5701200"/>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Clr>
                <a:srgbClr val="1C4587"/>
              </a:buClr>
              <a:buSzPts val="2400"/>
              <a:buFont typeface="Gill Sans"/>
              <a:buChar char="•"/>
            </a:pPr>
            <a:r>
              <a:rPr lang="en-US" sz="2400" b="1" dirty="0">
                <a:solidFill>
                  <a:srgbClr val="1C4587"/>
                </a:solidFill>
                <a:latin typeface="+mn-lt"/>
                <a:ea typeface="Gill Sans"/>
                <a:cs typeface="Gill Sans"/>
                <a:sym typeface="Gill Sans"/>
              </a:rPr>
              <a:t>Minutes (Open and Executive Session) must include:</a:t>
            </a:r>
            <a:endParaRPr dirty="0">
              <a:solidFill>
                <a:srgbClr val="1C4587"/>
              </a:solidFill>
              <a:latin typeface="+mn-lt"/>
              <a:ea typeface="Gill Sans"/>
              <a:cs typeface="Gill Sans"/>
              <a:sym typeface="Gill Sans"/>
            </a:endParaRPr>
          </a:p>
          <a:p>
            <a:pPr marL="400050" lvl="0" indent="-304800" algn="l" rtl="0">
              <a:lnSpc>
                <a:spcPct val="90000"/>
              </a:lnSpc>
              <a:spcBef>
                <a:spcPts val="1000"/>
              </a:spcBef>
              <a:spcAft>
                <a:spcPts val="0"/>
              </a:spcAft>
              <a:buSzPts val="2100"/>
              <a:buFont typeface="Gill Sans"/>
              <a:buChar char="•"/>
            </a:pPr>
            <a:r>
              <a:rPr lang="en-US" sz="2100" dirty="0">
                <a:solidFill>
                  <a:srgbClr val="002060"/>
                </a:solidFill>
                <a:latin typeface="+mn-lt"/>
                <a:ea typeface="Gill Sans"/>
                <a:cs typeface="Gill Sans"/>
                <a:sym typeface="Gill Sans"/>
              </a:rPr>
              <a:t>Date, time and place of meeting</a:t>
            </a:r>
            <a:endParaRPr dirty="0">
              <a:solidFill>
                <a:srgbClr val="002060"/>
              </a:solidFill>
              <a:latin typeface="+mn-lt"/>
              <a:ea typeface="Gill Sans"/>
              <a:cs typeface="Gill Sans"/>
              <a:sym typeface="Gill Sans"/>
            </a:endParaRPr>
          </a:p>
          <a:p>
            <a:pPr marL="400050" lvl="0" indent="-304800" algn="l" rtl="0">
              <a:lnSpc>
                <a:spcPct val="90000"/>
              </a:lnSpc>
              <a:spcBef>
                <a:spcPts val="1000"/>
              </a:spcBef>
              <a:spcAft>
                <a:spcPts val="0"/>
              </a:spcAft>
              <a:buSzPts val="2100"/>
              <a:buFont typeface="Gill Sans"/>
              <a:buChar char="•"/>
            </a:pPr>
            <a:r>
              <a:rPr lang="en-US" sz="2100" dirty="0">
                <a:solidFill>
                  <a:srgbClr val="002060"/>
                </a:solidFill>
                <a:latin typeface="+mn-lt"/>
                <a:ea typeface="Gill Sans"/>
                <a:cs typeface="Gill Sans"/>
                <a:sym typeface="Gill Sans"/>
              </a:rPr>
              <a:t>The members present or absent – annotated as to arrival and departure times, if while meeting is in progress </a:t>
            </a:r>
            <a:endParaRPr dirty="0">
              <a:solidFill>
                <a:srgbClr val="002060"/>
              </a:solidFill>
              <a:latin typeface="+mn-lt"/>
              <a:ea typeface="Gill Sans"/>
              <a:cs typeface="Gill Sans"/>
              <a:sym typeface="Gill Sans"/>
            </a:endParaRPr>
          </a:p>
          <a:p>
            <a:pPr marL="400050" lvl="0" indent="-304800" algn="l" rtl="0">
              <a:lnSpc>
                <a:spcPct val="90000"/>
              </a:lnSpc>
              <a:spcBef>
                <a:spcPts val="1000"/>
              </a:spcBef>
              <a:spcAft>
                <a:spcPts val="0"/>
              </a:spcAft>
              <a:buSzPts val="2100"/>
              <a:buFont typeface="Gill Sans"/>
              <a:buChar char="•"/>
            </a:pPr>
            <a:r>
              <a:rPr lang="en-US" sz="2100" dirty="0">
                <a:solidFill>
                  <a:srgbClr val="002060"/>
                </a:solidFill>
                <a:latin typeface="+mn-lt"/>
                <a:ea typeface="Gill Sans"/>
                <a:cs typeface="Gill Sans"/>
                <a:sym typeface="Gill Sans"/>
              </a:rPr>
              <a:t>A </a:t>
            </a:r>
            <a:r>
              <a:rPr lang="en-US" sz="2100" i="1" dirty="0">
                <a:solidFill>
                  <a:srgbClr val="002060"/>
                </a:solidFill>
                <a:latin typeface="+mn-lt"/>
                <a:ea typeface="Gill Sans"/>
                <a:cs typeface="Gill Sans"/>
                <a:sym typeface="Gill Sans"/>
              </a:rPr>
              <a:t>summary</a:t>
            </a:r>
            <a:r>
              <a:rPr lang="en-US" sz="2100" dirty="0">
                <a:solidFill>
                  <a:srgbClr val="002060"/>
                </a:solidFill>
                <a:latin typeface="+mn-lt"/>
                <a:ea typeface="Gill Sans"/>
                <a:cs typeface="Gill Sans"/>
                <a:sym typeface="Gill Sans"/>
              </a:rPr>
              <a:t> of discussion on each topic</a:t>
            </a:r>
            <a:endParaRPr dirty="0">
              <a:solidFill>
                <a:srgbClr val="002060"/>
              </a:solidFill>
              <a:latin typeface="+mn-lt"/>
              <a:ea typeface="Gill Sans"/>
              <a:cs typeface="Gill Sans"/>
              <a:sym typeface="Gill Sans"/>
            </a:endParaRPr>
          </a:p>
          <a:p>
            <a:pPr marL="400050" lvl="0" indent="-304800" algn="l" rtl="0">
              <a:lnSpc>
                <a:spcPct val="90000"/>
              </a:lnSpc>
              <a:spcBef>
                <a:spcPts val="1000"/>
              </a:spcBef>
              <a:spcAft>
                <a:spcPts val="0"/>
              </a:spcAft>
              <a:buSzPts val="2100"/>
              <a:buFont typeface="Gill Sans"/>
              <a:buChar char="•"/>
            </a:pPr>
            <a:r>
              <a:rPr lang="en-US" sz="2100" dirty="0">
                <a:solidFill>
                  <a:srgbClr val="002060"/>
                </a:solidFill>
                <a:latin typeface="+mn-lt"/>
                <a:ea typeface="Gill Sans"/>
                <a:cs typeface="Gill Sans"/>
                <a:sym typeface="Gill Sans"/>
              </a:rPr>
              <a:t>List of all documents and exhibits used at meeting </a:t>
            </a:r>
            <a:endParaRPr dirty="0">
              <a:solidFill>
                <a:srgbClr val="002060"/>
              </a:solidFill>
              <a:latin typeface="+mn-lt"/>
              <a:ea typeface="Gill Sans"/>
              <a:cs typeface="Gill Sans"/>
              <a:sym typeface="Gill Sans"/>
            </a:endParaRPr>
          </a:p>
          <a:p>
            <a:pPr marL="400050" lvl="0" indent="-298450" algn="l" rtl="0">
              <a:lnSpc>
                <a:spcPct val="90000"/>
              </a:lnSpc>
              <a:spcBef>
                <a:spcPts val="1000"/>
              </a:spcBef>
              <a:spcAft>
                <a:spcPts val="0"/>
              </a:spcAft>
              <a:buSzPts val="2000"/>
              <a:buFont typeface="Gill Sans"/>
              <a:buChar char="•"/>
            </a:pPr>
            <a:r>
              <a:rPr lang="en-US" sz="2000" dirty="0">
                <a:solidFill>
                  <a:srgbClr val="002060"/>
                </a:solidFill>
                <a:latin typeface="+mn-lt"/>
                <a:ea typeface="Gill Sans"/>
                <a:cs typeface="Gill Sans"/>
                <a:sym typeface="Gill Sans"/>
              </a:rPr>
              <a:t>Record of all votes, decisions made, and actions taken</a:t>
            </a:r>
            <a:endParaRPr dirty="0">
              <a:solidFill>
                <a:srgbClr val="002060"/>
              </a:solidFill>
              <a:latin typeface="+mn-lt"/>
              <a:ea typeface="Gill Sans"/>
              <a:cs typeface="Gill Sans"/>
              <a:sym typeface="Gill Sans"/>
            </a:endParaRPr>
          </a:p>
          <a:p>
            <a:pPr marL="228593" lvl="0" indent="-173036" algn="l" rtl="0">
              <a:lnSpc>
                <a:spcPct val="90000"/>
              </a:lnSpc>
              <a:spcBef>
                <a:spcPts val="1000"/>
              </a:spcBef>
              <a:spcAft>
                <a:spcPts val="0"/>
              </a:spcAft>
              <a:buClr>
                <a:srgbClr val="1C4587"/>
              </a:buClr>
              <a:buSzPts val="2400"/>
              <a:buFont typeface="Gill Sans"/>
              <a:buChar char="•"/>
            </a:pPr>
            <a:r>
              <a:rPr lang="en-US" sz="2400" b="1" dirty="0">
                <a:solidFill>
                  <a:srgbClr val="1C4587"/>
                </a:solidFill>
                <a:latin typeface="+mn-lt"/>
                <a:ea typeface="Gill Sans"/>
                <a:cs typeface="Gill Sans"/>
                <a:sym typeface="Gill Sans"/>
              </a:rPr>
              <a:t> Minutes must be made available upon request</a:t>
            </a:r>
            <a:endParaRPr sz="2400" dirty="0">
              <a:solidFill>
                <a:srgbClr val="1C4587"/>
              </a:solidFill>
              <a:latin typeface="+mn-lt"/>
              <a:ea typeface="Gill Sans"/>
              <a:cs typeface="Gill Sans"/>
              <a:sym typeface="Gill Sans"/>
            </a:endParaRPr>
          </a:p>
          <a:p>
            <a:pPr marL="457200" lvl="1" indent="-346075" algn="l" rtl="0">
              <a:lnSpc>
                <a:spcPct val="90000"/>
              </a:lnSpc>
              <a:spcBef>
                <a:spcPts val="500"/>
              </a:spcBef>
              <a:spcAft>
                <a:spcPts val="0"/>
              </a:spcAft>
              <a:buSzPts val="2000"/>
              <a:buFont typeface="Gill Sans"/>
              <a:buChar char="•"/>
            </a:pPr>
            <a:r>
              <a:rPr lang="en-US" sz="2000" dirty="0">
                <a:solidFill>
                  <a:schemeClr val="dk1"/>
                </a:solidFill>
                <a:latin typeface="+mn-lt"/>
                <a:ea typeface="Gill Sans"/>
                <a:cs typeface="Gill Sans"/>
                <a:sym typeface="Gill Sans"/>
              </a:rPr>
              <a:t>W</a:t>
            </a:r>
            <a:r>
              <a:rPr lang="en-US" sz="2000" dirty="0">
                <a:solidFill>
                  <a:srgbClr val="002060"/>
                </a:solidFill>
                <a:latin typeface="+mn-lt"/>
                <a:ea typeface="Gill Sans"/>
                <a:cs typeface="Gill Sans"/>
                <a:sym typeface="Gill Sans"/>
              </a:rPr>
              <a:t>ithin 10 days of request</a:t>
            </a:r>
            <a:endParaRPr dirty="0">
              <a:solidFill>
                <a:srgbClr val="002060"/>
              </a:solidFill>
              <a:latin typeface="+mn-lt"/>
              <a:ea typeface="Gill Sans"/>
              <a:cs typeface="Gill Sans"/>
              <a:sym typeface="Gill Sans"/>
            </a:endParaRPr>
          </a:p>
          <a:p>
            <a:pPr marL="509588" lvl="1" indent="-339725"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In draft or approved form (Open Session)</a:t>
            </a:r>
            <a:endParaRPr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Clr>
                <a:srgbClr val="1C4587"/>
              </a:buClr>
              <a:buSzPts val="2400"/>
              <a:buFont typeface="Gill Sans"/>
              <a:buChar char="•"/>
            </a:pPr>
            <a:r>
              <a:rPr lang="en-US" sz="2400" b="1" dirty="0">
                <a:solidFill>
                  <a:srgbClr val="1C4587"/>
                </a:solidFill>
                <a:latin typeface="+mn-lt"/>
                <a:ea typeface="Gill Sans"/>
                <a:cs typeface="Gill Sans"/>
                <a:sym typeface="Gill Sans"/>
              </a:rPr>
              <a:t>Approval of Minutes</a:t>
            </a:r>
            <a:endParaRPr dirty="0">
              <a:solidFill>
                <a:srgbClr val="1C4587"/>
              </a:solidFill>
              <a:latin typeface="+mn-lt"/>
              <a:ea typeface="Gill Sans"/>
              <a:cs typeface="Gill Sans"/>
              <a:sym typeface="Gill Sans"/>
            </a:endParaRPr>
          </a:p>
          <a:p>
            <a:pPr marL="514350" lvl="1" indent="-231775" algn="l" rtl="0">
              <a:lnSpc>
                <a:spcPct val="90000"/>
              </a:lnSpc>
              <a:spcBef>
                <a:spcPts val="500"/>
              </a:spcBef>
              <a:spcAft>
                <a:spcPts val="0"/>
              </a:spcAft>
              <a:buSzPts val="2000"/>
              <a:buFont typeface="Gill Sans"/>
              <a:buChar char="•"/>
            </a:pPr>
            <a:r>
              <a:rPr lang="en-US" sz="2200" dirty="0">
                <a:solidFill>
                  <a:srgbClr val="002060"/>
                </a:solidFill>
                <a:latin typeface="+mn-lt"/>
                <a:ea typeface="Gill Sans"/>
                <a:cs typeface="Gill Sans"/>
                <a:sym typeface="Gill Sans"/>
              </a:rPr>
              <a:t>Meeting minutes must be created and approved in a timely manner </a:t>
            </a:r>
            <a:r>
              <a:rPr lang="en-US" sz="2000" dirty="0">
                <a:solidFill>
                  <a:srgbClr val="002060"/>
                </a:solidFill>
                <a:latin typeface="+mn-lt"/>
                <a:ea typeface="Gill Sans"/>
                <a:cs typeface="Gill Sans"/>
                <a:sym typeface="Gill Sans"/>
              </a:rPr>
              <a:t>(within the next 3 meetings or within 30 days, whichever is latest)</a:t>
            </a:r>
            <a:endParaRPr sz="2600" dirty="0">
              <a:solidFill>
                <a:srgbClr val="002060"/>
              </a:solidFill>
              <a:latin typeface="+mn-lt"/>
              <a:ea typeface="Gill Sans"/>
              <a:cs typeface="Gill Sans"/>
              <a:sym typeface="Gill Sans"/>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77"/>
        <p:cNvGrpSpPr/>
        <p:nvPr/>
      </p:nvGrpSpPr>
      <p:grpSpPr>
        <a:xfrm>
          <a:off x="0" y="0"/>
          <a:ext cx="0" cy="0"/>
          <a:chOff x="0" y="0"/>
          <a:chExt cx="0" cy="0"/>
        </a:xfrm>
      </p:grpSpPr>
      <p:sp>
        <p:nvSpPr>
          <p:cNvPr id="178" name="Google Shape;178;p14"/>
          <p:cNvSpPr txBox="1">
            <a:spLocks noGrp="1"/>
          </p:cNvSpPr>
          <p:nvPr>
            <p:ph type="title"/>
          </p:nvPr>
        </p:nvSpPr>
        <p:spPr>
          <a:xfrm>
            <a:off x="0" y="304800"/>
            <a:ext cx="9144000" cy="1143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Arial Black"/>
              <a:buNone/>
            </a:pPr>
            <a:r>
              <a:rPr lang="en-US" sz="4400" dirty="0">
                <a:solidFill>
                  <a:schemeClr val="accent6">
                    <a:lumMod val="75000"/>
                  </a:schemeClr>
                </a:solidFill>
                <a:latin typeface="+mj-lt"/>
                <a:ea typeface="Gill Sans"/>
                <a:cs typeface="Gill Sans"/>
                <a:sym typeface="Gill Sans"/>
              </a:rPr>
              <a:t>Minutes &amp; Public Records </a:t>
            </a:r>
            <a:endParaRPr dirty="0">
              <a:solidFill>
                <a:schemeClr val="accent6">
                  <a:lumMod val="75000"/>
                </a:schemeClr>
              </a:solidFill>
              <a:latin typeface="+mj-lt"/>
              <a:ea typeface="Gill Sans"/>
              <a:cs typeface="Gill Sans"/>
              <a:sym typeface="Gill Sans"/>
            </a:endParaRPr>
          </a:p>
        </p:txBody>
      </p:sp>
      <p:sp>
        <p:nvSpPr>
          <p:cNvPr id="179" name="Google Shape;179;p14"/>
          <p:cNvSpPr txBox="1">
            <a:spLocks noGrp="1"/>
          </p:cNvSpPr>
          <p:nvPr>
            <p:ph type="body" idx="1"/>
          </p:nvPr>
        </p:nvSpPr>
        <p:spPr>
          <a:xfrm>
            <a:off x="152400" y="1447800"/>
            <a:ext cx="8991600" cy="4267200"/>
          </a:xfrm>
          <a:prstGeom prst="rect">
            <a:avLst/>
          </a:prstGeom>
          <a:noFill/>
          <a:ln>
            <a:noFill/>
          </a:ln>
        </p:spPr>
        <p:txBody>
          <a:bodyPr spcFirstLastPara="1" wrap="square" lIns="91425" tIns="45700" rIns="91425" bIns="45700" anchor="t" anchorCtr="0">
            <a:normAutofit lnSpcReduction="10000"/>
          </a:bodyPr>
          <a:lstStyle/>
          <a:p>
            <a:pPr marL="404813" lvl="0" indent="0" algn="l" rtl="0">
              <a:lnSpc>
                <a:spcPct val="90000"/>
              </a:lnSpc>
              <a:spcBef>
                <a:spcPts val="0"/>
              </a:spcBef>
              <a:spcAft>
                <a:spcPts val="0"/>
              </a:spcAft>
              <a:buSzPts val="2800"/>
              <a:buFont typeface="Noto Sans Symbols"/>
              <a:buNone/>
            </a:pPr>
            <a:r>
              <a:rPr lang="en-US" b="1" dirty="0">
                <a:solidFill>
                  <a:srgbClr val="1C4587"/>
                </a:solidFill>
                <a:latin typeface="+mn-lt"/>
                <a:ea typeface="Gill Sans"/>
                <a:cs typeface="Gill Sans"/>
                <a:sym typeface="Gill Sans"/>
              </a:rPr>
              <a:t>Executive Session Minutes </a:t>
            </a:r>
            <a:endParaRPr dirty="0">
              <a:solidFill>
                <a:srgbClr val="1C4587"/>
              </a:solidFill>
              <a:latin typeface="+mn-lt"/>
              <a:ea typeface="Gill Sans"/>
              <a:cs typeface="Gill Sans"/>
              <a:sym typeface="Gill Sans"/>
            </a:endParaRPr>
          </a:p>
          <a:p>
            <a:pPr marL="404813" lvl="0" indent="-152400" algn="l" rtl="0">
              <a:lnSpc>
                <a:spcPct val="90000"/>
              </a:lnSpc>
              <a:spcBef>
                <a:spcPts val="1000"/>
              </a:spcBef>
              <a:spcAft>
                <a:spcPts val="0"/>
              </a:spcAft>
              <a:buSzPts val="2400"/>
              <a:buFont typeface="Gill Sans"/>
              <a:buChar char="•"/>
            </a:pPr>
            <a:r>
              <a:rPr lang="en-US" sz="2400" dirty="0">
                <a:solidFill>
                  <a:srgbClr val="002060"/>
                </a:solidFill>
                <a:latin typeface="+mn-lt"/>
                <a:ea typeface="Gill Sans"/>
                <a:cs typeface="Gill Sans"/>
                <a:sym typeface="Gill Sans"/>
              </a:rPr>
              <a:t>Require the same content as open session minutes</a:t>
            </a:r>
          </a:p>
          <a:p>
            <a:pPr marL="252413" lvl="0" indent="0" algn="l" rtl="0">
              <a:lnSpc>
                <a:spcPct val="90000"/>
              </a:lnSpc>
              <a:spcBef>
                <a:spcPts val="1000"/>
              </a:spcBef>
              <a:spcAft>
                <a:spcPts val="0"/>
              </a:spcAft>
              <a:buSzPts val="2400"/>
              <a:buNone/>
            </a:pPr>
            <a:endParaRPr lang="en-US" sz="800" dirty="0">
              <a:solidFill>
                <a:srgbClr val="002060"/>
              </a:solidFill>
              <a:latin typeface="+mn-lt"/>
              <a:ea typeface="Gill Sans"/>
              <a:cs typeface="Gill Sans"/>
              <a:sym typeface="Gill Sans"/>
            </a:endParaRPr>
          </a:p>
          <a:p>
            <a:pPr marL="400050" lvl="0" indent="-152400" algn="l" rtl="0">
              <a:lnSpc>
                <a:spcPct val="90000"/>
              </a:lnSpc>
              <a:spcBef>
                <a:spcPts val="1000"/>
              </a:spcBef>
              <a:spcAft>
                <a:spcPts val="0"/>
              </a:spcAft>
              <a:buSzPts val="2400"/>
              <a:buFont typeface="Gill Sans"/>
              <a:buChar char="•"/>
            </a:pPr>
            <a:r>
              <a:rPr lang="en-US" sz="2400" dirty="0">
                <a:solidFill>
                  <a:srgbClr val="002060"/>
                </a:solidFill>
                <a:latin typeface="+mn-lt"/>
                <a:ea typeface="Gill Sans"/>
                <a:cs typeface="Gill Sans"/>
                <a:sym typeface="Gill Sans"/>
              </a:rPr>
              <a:t>May be withheld only until release no longer defeats the purpose of the executive session </a:t>
            </a:r>
            <a:endParaRPr dirty="0">
              <a:solidFill>
                <a:srgbClr val="002060"/>
              </a:solidFill>
              <a:latin typeface="+mn-lt"/>
              <a:ea typeface="Gill Sans"/>
              <a:cs typeface="Gill Sans"/>
              <a:sym typeface="Gill Sans"/>
            </a:endParaRPr>
          </a:p>
          <a:p>
            <a:pPr marL="404813" lvl="0" indent="0" algn="l" rtl="0">
              <a:lnSpc>
                <a:spcPct val="90000"/>
              </a:lnSpc>
              <a:spcBef>
                <a:spcPts val="1000"/>
              </a:spcBef>
              <a:spcAft>
                <a:spcPts val="0"/>
              </a:spcAft>
              <a:buSzPts val="1200"/>
              <a:buNone/>
            </a:pPr>
            <a:endParaRPr sz="900" dirty="0">
              <a:solidFill>
                <a:srgbClr val="002060"/>
              </a:solidFill>
              <a:latin typeface="+mn-lt"/>
              <a:ea typeface="Gill Sans"/>
              <a:cs typeface="Gill Sans"/>
              <a:sym typeface="Gill Sans"/>
            </a:endParaRPr>
          </a:p>
          <a:p>
            <a:pPr marL="914400" lvl="1" indent="-414338" algn="l" rtl="0">
              <a:lnSpc>
                <a:spcPct val="90000"/>
              </a:lnSpc>
              <a:spcBef>
                <a:spcPts val="500"/>
              </a:spcBef>
              <a:spcAft>
                <a:spcPts val="0"/>
              </a:spcAft>
              <a:buSzPts val="2000"/>
              <a:buFont typeface="Gill Sans"/>
              <a:buChar char="•"/>
            </a:pPr>
            <a:r>
              <a:rPr lang="en-US" dirty="0">
                <a:solidFill>
                  <a:srgbClr val="002060"/>
                </a:solidFill>
                <a:latin typeface="+mn-lt"/>
                <a:ea typeface="Gill Sans"/>
                <a:cs typeface="Gill Sans"/>
                <a:sym typeface="Gill Sans"/>
              </a:rPr>
              <a:t>Minutes may be withheld in their entirety or released in redacted form</a:t>
            </a:r>
            <a:endParaRPr dirty="0">
              <a:solidFill>
                <a:srgbClr val="002060"/>
              </a:solidFill>
              <a:latin typeface="+mn-lt"/>
              <a:ea typeface="Gill Sans"/>
              <a:cs typeface="Gill Sans"/>
              <a:sym typeface="Gill Sans"/>
            </a:endParaRPr>
          </a:p>
          <a:p>
            <a:pPr marL="914400" lvl="1" indent="-414338" algn="l" rtl="0">
              <a:lnSpc>
                <a:spcPct val="90000"/>
              </a:lnSpc>
              <a:spcBef>
                <a:spcPts val="500"/>
              </a:spcBef>
              <a:spcAft>
                <a:spcPts val="0"/>
              </a:spcAft>
              <a:buSzPts val="2000"/>
              <a:buFont typeface="Gill Sans"/>
              <a:buChar char="•"/>
            </a:pPr>
            <a:r>
              <a:rPr lang="en-US" dirty="0">
                <a:solidFill>
                  <a:srgbClr val="002060"/>
                </a:solidFill>
                <a:latin typeface="+mn-lt"/>
                <a:ea typeface="Gill Sans"/>
                <a:cs typeface="Gill Sans"/>
                <a:sym typeface="Gill Sans"/>
              </a:rPr>
              <a:t>Release of executive session minutes must be announced at open meeting. </a:t>
            </a:r>
            <a:endParaRPr dirty="0">
              <a:solidFill>
                <a:srgbClr val="002060"/>
              </a:solidFill>
              <a:latin typeface="+mn-lt"/>
              <a:ea typeface="Gill Sans"/>
              <a:cs typeface="Gill Sans"/>
              <a:sym typeface="Gill Sans"/>
            </a:endParaRPr>
          </a:p>
          <a:p>
            <a:pPr marL="519112" lvl="1" indent="0" algn="l" rtl="0">
              <a:lnSpc>
                <a:spcPct val="90000"/>
              </a:lnSpc>
              <a:spcBef>
                <a:spcPts val="500"/>
              </a:spcBef>
              <a:spcAft>
                <a:spcPts val="0"/>
              </a:spcAft>
              <a:buSzPts val="1700"/>
              <a:buNone/>
            </a:pPr>
            <a:endParaRPr sz="900" dirty="0">
              <a:solidFill>
                <a:srgbClr val="002060"/>
              </a:solidFill>
              <a:latin typeface="+mn-lt"/>
              <a:ea typeface="Gill Sans"/>
              <a:cs typeface="Gill Sans"/>
              <a:sym typeface="Gill Sans"/>
            </a:endParaRPr>
          </a:p>
          <a:p>
            <a:pPr marL="457200" lvl="0" indent="-152400" algn="l" rtl="0">
              <a:lnSpc>
                <a:spcPct val="90000"/>
              </a:lnSpc>
              <a:spcBef>
                <a:spcPts val="1000"/>
              </a:spcBef>
              <a:spcAft>
                <a:spcPts val="0"/>
              </a:spcAft>
              <a:buSzPts val="2400"/>
              <a:buFont typeface="Gill Sans"/>
              <a:buChar char="•"/>
            </a:pPr>
            <a:r>
              <a:rPr lang="en-US" sz="2400" dirty="0">
                <a:solidFill>
                  <a:srgbClr val="002060"/>
                </a:solidFill>
                <a:latin typeface="+mn-lt"/>
                <a:ea typeface="Gill Sans"/>
                <a:cs typeface="Gill Sans"/>
                <a:sym typeface="Gill Sans"/>
              </a:rPr>
              <a:t>Upon request for release, must respond within 10 days of request </a:t>
            </a:r>
            <a:endParaRPr dirty="0">
              <a:solidFill>
                <a:srgbClr val="002060"/>
              </a:solidFill>
              <a:latin typeface="+mn-lt"/>
              <a:ea typeface="Gill Sans"/>
              <a:cs typeface="Gill Sans"/>
              <a:sym typeface="Gill Sans"/>
            </a:endParaRPr>
          </a:p>
          <a:p>
            <a:pPr marL="404812" lvl="1" indent="0" algn="l" rtl="0">
              <a:lnSpc>
                <a:spcPct val="90000"/>
              </a:lnSpc>
              <a:spcBef>
                <a:spcPts val="500"/>
              </a:spcBef>
              <a:spcAft>
                <a:spcPts val="0"/>
              </a:spcAft>
              <a:buSzPts val="2400"/>
              <a:buNone/>
            </a:pPr>
            <a:endParaRPr dirty="0">
              <a:solidFill>
                <a:srgbClr val="002060"/>
              </a:solidFill>
            </a:endParaRPr>
          </a:p>
          <a:p>
            <a:pPr marL="228594" lvl="0" indent="-50789" algn="l" rtl="0">
              <a:lnSpc>
                <a:spcPct val="90000"/>
              </a:lnSpc>
              <a:spcBef>
                <a:spcPts val="1000"/>
              </a:spcBef>
              <a:spcAft>
                <a:spcPts val="0"/>
              </a:spcAft>
              <a:buSzPts val="2800"/>
              <a:buNone/>
            </a:pPr>
            <a:endParaRPr b="1" dirty="0">
              <a:solidFill>
                <a:schemeClr val="folHlink"/>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83"/>
        <p:cNvGrpSpPr/>
        <p:nvPr/>
      </p:nvGrpSpPr>
      <p:grpSpPr>
        <a:xfrm>
          <a:off x="0" y="0"/>
          <a:ext cx="0" cy="0"/>
          <a:chOff x="0" y="0"/>
          <a:chExt cx="0" cy="0"/>
        </a:xfrm>
      </p:grpSpPr>
      <p:pic>
        <p:nvPicPr>
          <p:cNvPr id="186" name="Google Shape;186;p15"/>
          <p:cNvPicPr preferRelativeResize="0"/>
          <p:nvPr/>
        </p:nvPicPr>
        <p:blipFill>
          <a:blip r:embed="rId3">
            <a:alphaModFix/>
          </a:blip>
          <a:stretch>
            <a:fillRect/>
          </a:stretch>
        </p:blipFill>
        <p:spPr>
          <a:xfrm>
            <a:off x="6061275" y="4857425"/>
            <a:ext cx="2857500" cy="1600200"/>
          </a:xfrm>
          <a:prstGeom prst="rect">
            <a:avLst/>
          </a:prstGeom>
          <a:noFill/>
          <a:ln>
            <a:noFill/>
          </a:ln>
          <a:effectLst>
            <a:outerShdw dist="50800" dir="5400000" algn="ctr" rotWithShape="0">
              <a:srgbClr val="000000">
                <a:alpha val="38000"/>
              </a:srgbClr>
            </a:outerShdw>
          </a:effectLst>
        </p:spPr>
      </p:pic>
      <p:sp>
        <p:nvSpPr>
          <p:cNvPr id="184" name="Google Shape;184;p15"/>
          <p:cNvSpPr txBox="1">
            <a:spLocks noGrp="1"/>
          </p:cNvSpPr>
          <p:nvPr>
            <p:ph type="title"/>
          </p:nvPr>
        </p:nvSpPr>
        <p:spPr>
          <a:xfrm>
            <a:off x="152400" y="497525"/>
            <a:ext cx="8839200" cy="9906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200"/>
              <a:buFont typeface="Arial Black"/>
              <a:buNone/>
            </a:pPr>
            <a:r>
              <a:rPr lang="en-US" sz="4000" dirty="0">
                <a:solidFill>
                  <a:schemeClr val="accent6">
                    <a:lumMod val="75000"/>
                  </a:schemeClr>
                </a:solidFill>
                <a:latin typeface="+mj-lt"/>
                <a:ea typeface="Gill Sans"/>
                <a:cs typeface="Gill Sans"/>
                <a:sym typeface="Gill Sans"/>
              </a:rPr>
              <a:t>Definition of Personnel Information</a:t>
            </a:r>
            <a:endParaRPr sz="4000" dirty="0">
              <a:solidFill>
                <a:schemeClr val="accent6">
                  <a:lumMod val="75000"/>
                </a:schemeClr>
              </a:solidFill>
              <a:latin typeface="+mj-lt"/>
              <a:ea typeface="Gill Sans"/>
              <a:cs typeface="Gill Sans"/>
              <a:sym typeface="Gill Sans"/>
            </a:endParaRPr>
          </a:p>
        </p:txBody>
      </p:sp>
      <p:sp>
        <p:nvSpPr>
          <p:cNvPr id="185" name="Google Shape;185;p15"/>
          <p:cNvSpPr txBox="1">
            <a:spLocks noGrp="1"/>
          </p:cNvSpPr>
          <p:nvPr>
            <p:ph type="body" idx="1"/>
          </p:nvPr>
        </p:nvSpPr>
        <p:spPr>
          <a:xfrm>
            <a:off x="225225" y="1488125"/>
            <a:ext cx="8839200" cy="4533900"/>
          </a:xfrm>
          <a:prstGeom prst="rect">
            <a:avLst/>
          </a:prstGeom>
          <a:noFill/>
          <a:ln>
            <a:noFill/>
          </a:ln>
          <a:effectLst>
            <a:outerShdw blurRad="50800" dist="50800" dir="5400000" sx="49000" sy="49000" algn="ctr" rotWithShape="0">
              <a:srgbClr val="000000">
                <a:alpha val="43137"/>
              </a:srgbClr>
            </a:outerShdw>
          </a:effectLst>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400"/>
              <a:buFont typeface="Noto Sans Symbols"/>
              <a:buNone/>
            </a:pPr>
            <a:endParaRPr sz="1400" dirty="0">
              <a:solidFill>
                <a:srgbClr val="002060"/>
              </a:solidFill>
              <a:latin typeface="+mn-lt"/>
              <a:ea typeface="Gill Sans"/>
              <a:cs typeface="Gill Sans"/>
              <a:sym typeface="Gill Sans"/>
            </a:endParaRPr>
          </a:p>
          <a:p>
            <a:pPr marL="404812" lvl="1" indent="-287337" algn="l" rtl="0">
              <a:lnSpc>
                <a:spcPct val="90000"/>
              </a:lnSpc>
              <a:spcBef>
                <a:spcPts val="500"/>
              </a:spcBef>
              <a:spcAft>
                <a:spcPts val="0"/>
              </a:spcAft>
              <a:buSzPts val="2400"/>
              <a:buChar char="•"/>
            </a:pPr>
            <a:r>
              <a:rPr lang="en-US" dirty="0">
                <a:solidFill>
                  <a:srgbClr val="002060"/>
                </a:solidFill>
                <a:latin typeface="+mn-lt"/>
                <a:ea typeface="Gill Sans"/>
                <a:cs typeface="Gill Sans"/>
                <a:sym typeface="Gill Sans"/>
              </a:rPr>
              <a:t>Materials used in a performance evaluation, related to an individual’s </a:t>
            </a:r>
            <a:r>
              <a:rPr lang="en-US" i="1" dirty="0">
                <a:solidFill>
                  <a:srgbClr val="002060"/>
                </a:solidFill>
                <a:latin typeface="+mn-lt"/>
                <a:ea typeface="Gill Sans"/>
                <a:cs typeface="Gill Sans"/>
                <a:sym typeface="Gill Sans"/>
              </a:rPr>
              <a:t>professional competence</a:t>
            </a:r>
            <a:r>
              <a:rPr lang="en-US" dirty="0">
                <a:solidFill>
                  <a:srgbClr val="002060"/>
                </a:solidFill>
                <a:latin typeface="+mn-lt"/>
                <a:ea typeface="Gill Sans"/>
                <a:cs typeface="Gill Sans"/>
                <a:sym typeface="Gill Sans"/>
              </a:rPr>
              <a:t> </a:t>
            </a:r>
            <a:r>
              <a:rPr lang="en-US" b="1" i="1" dirty="0">
                <a:solidFill>
                  <a:srgbClr val="002060"/>
                </a:solidFill>
                <a:latin typeface="+mn-lt"/>
                <a:ea typeface="Gill Sans"/>
                <a:cs typeface="Gill Sans"/>
                <a:sym typeface="Gill Sans"/>
              </a:rPr>
              <a:t>if created by members of the public body</a:t>
            </a:r>
            <a:r>
              <a:rPr lang="en-US" dirty="0">
                <a:solidFill>
                  <a:srgbClr val="002060"/>
                </a:solidFill>
                <a:latin typeface="+mn-lt"/>
                <a:ea typeface="Gill Sans"/>
                <a:cs typeface="Gill Sans"/>
                <a:sym typeface="Gill Sans"/>
              </a:rPr>
              <a:t> </a:t>
            </a:r>
            <a:r>
              <a:rPr lang="en-US" i="1" dirty="0">
                <a:solidFill>
                  <a:srgbClr val="002060"/>
                </a:solidFill>
                <a:latin typeface="+mn-lt"/>
                <a:ea typeface="Gill Sans"/>
                <a:cs typeface="Gill Sans"/>
                <a:sym typeface="Gill Sans"/>
              </a:rPr>
              <a:t>are releasable public records</a:t>
            </a:r>
            <a:r>
              <a:rPr lang="en-US" dirty="0">
                <a:solidFill>
                  <a:srgbClr val="002060"/>
                </a:solidFill>
                <a:latin typeface="+mn-lt"/>
                <a:ea typeface="Gill Sans"/>
                <a:cs typeface="Gill Sans"/>
                <a:sym typeface="Gill Sans"/>
              </a:rPr>
              <a:t>.</a:t>
            </a:r>
            <a:endParaRPr dirty="0">
              <a:solidFill>
                <a:srgbClr val="002060"/>
              </a:solidFill>
              <a:latin typeface="+mn-lt"/>
              <a:ea typeface="Gill Sans"/>
              <a:cs typeface="Gill Sans"/>
              <a:sym typeface="Gill Sans"/>
            </a:endParaRPr>
          </a:p>
          <a:p>
            <a:pPr marL="685783" lvl="0" indent="0" algn="l" rtl="0">
              <a:lnSpc>
                <a:spcPct val="90000"/>
              </a:lnSpc>
              <a:spcBef>
                <a:spcPts val="500"/>
              </a:spcBef>
              <a:spcAft>
                <a:spcPts val="0"/>
              </a:spcAft>
              <a:buSzPts val="1800"/>
              <a:buNone/>
            </a:pPr>
            <a:endParaRPr sz="1200" dirty="0">
              <a:solidFill>
                <a:srgbClr val="002060"/>
              </a:solidFill>
              <a:latin typeface="+mn-lt"/>
              <a:ea typeface="Gill Sans"/>
              <a:cs typeface="Gill Sans"/>
              <a:sym typeface="Gill Sans"/>
            </a:endParaRPr>
          </a:p>
          <a:p>
            <a:pPr marL="404812" lvl="1" indent="-287337" algn="l" rtl="0">
              <a:lnSpc>
                <a:spcPct val="90000"/>
              </a:lnSpc>
              <a:spcBef>
                <a:spcPts val="500"/>
              </a:spcBef>
              <a:spcAft>
                <a:spcPts val="0"/>
              </a:spcAft>
              <a:buSzPts val="2400"/>
              <a:buFont typeface="Gill Sans"/>
              <a:buChar char="•"/>
            </a:pPr>
            <a:r>
              <a:rPr lang="en-US" dirty="0">
                <a:solidFill>
                  <a:srgbClr val="002060"/>
                </a:solidFill>
                <a:latin typeface="+mn-lt"/>
                <a:ea typeface="Gill Sans"/>
                <a:cs typeface="Gill Sans"/>
                <a:sym typeface="Gill Sans"/>
              </a:rPr>
              <a:t>The public will have access to any evaluations created by members of the public body</a:t>
            </a:r>
            <a:endParaRPr dirty="0">
              <a:solidFill>
                <a:srgbClr val="002060"/>
              </a:solidFill>
              <a:latin typeface="+mn-lt"/>
              <a:ea typeface="Gill Sans"/>
              <a:cs typeface="Gill Sans"/>
              <a:sym typeface="Gill Sans"/>
            </a:endParaRPr>
          </a:p>
          <a:p>
            <a:pPr marL="685783" lvl="0" indent="0" algn="l" rtl="0">
              <a:lnSpc>
                <a:spcPct val="90000"/>
              </a:lnSpc>
              <a:spcBef>
                <a:spcPts val="500"/>
              </a:spcBef>
              <a:spcAft>
                <a:spcPts val="0"/>
              </a:spcAft>
              <a:buSzPts val="1800"/>
              <a:buNone/>
            </a:pPr>
            <a:endParaRPr sz="1200" dirty="0">
              <a:solidFill>
                <a:srgbClr val="002060"/>
              </a:solidFill>
              <a:latin typeface="+mn-lt"/>
              <a:ea typeface="Gill Sans"/>
              <a:cs typeface="Gill Sans"/>
              <a:sym typeface="Gill Sans"/>
            </a:endParaRPr>
          </a:p>
          <a:p>
            <a:pPr marL="457200" lvl="1" indent="-323850" algn="l" rtl="0">
              <a:lnSpc>
                <a:spcPct val="90000"/>
              </a:lnSpc>
              <a:spcBef>
                <a:spcPts val="500"/>
              </a:spcBef>
              <a:spcAft>
                <a:spcPts val="0"/>
              </a:spcAft>
              <a:buSzPts val="2400"/>
              <a:buFont typeface="Gill Sans"/>
              <a:buChar char="•"/>
            </a:pPr>
            <a:r>
              <a:rPr lang="en-US" dirty="0">
                <a:solidFill>
                  <a:srgbClr val="002060"/>
                </a:solidFill>
                <a:latin typeface="+mn-lt"/>
                <a:ea typeface="Gill Sans"/>
                <a:cs typeface="Gill Sans"/>
                <a:sym typeface="Gill Sans"/>
              </a:rPr>
              <a:t>The compilation document </a:t>
            </a:r>
            <a:r>
              <a:rPr lang="en-US" i="1" dirty="0">
                <a:solidFill>
                  <a:srgbClr val="002060"/>
                </a:solidFill>
                <a:latin typeface="+mn-lt"/>
                <a:ea typeface="Gill Sans"/>
                <a:cs typeface="Gill Sans"/>
                <a:sym typeface="Gill Sans"/>
              </a:rPr>
              <a:t>must be made available to the public as soon as it is shared with the school committee.</a:t>
            </a:r>
            <a:endParaRPr i="1" dirty="0">
              <a:solidFill>
                <a:srgbClr val="002060"/>
              </a:solidFill>
              <a:latin typeface="+mn-lt"/>
              <a:ea typeface="Gill Sans"/>
              <a:cs typeface="Gill Sans"/>
              <a:sym typeface="Gill Sans"/>
            </a:endParaRPr>
          </a:p>
          <a:p>
            <a:pPr marL="685783" lvl="0" indent="0" algn="l" rtl="0">
              <a:lnSpc>
                <a:spcPct val="90000"/>
              </a:lnSpc>
              <a:spcBef>
                <a:spcPts val="1000"/>
              </a:spcBef>
              <a:spcAft>
                <a:spcPts val="0"/>
              </a:spcAft>
              <a:buSzPts val="1800"/>
              <a:buNone/>
            </a:pPr>
            <a:endParaRPr sz="1200" i="1" dirty="0">
              <a:solidFill>
                <a:srgbClr val="002060"/>
              </a:solidFill>
              <a:latin typeface="+mn-lt"/>
              <a:ea typeface="Gill Sans"/>
              <a:cs typeface="Gill Sans"/>
              <a:sym typeface="Gill Sans"/>
            </a:endParaRPr>
          </a:p>
          <a:p>
            <a:pPr marL="404812" lvl="1" indent="-287337" algn="l" rtl="0">
              <a:lnSpc>
                <a:spcPct val="90000"/>
              </a:lnSpc>
              <a:spcBef>
                <a:spcPts val="500"/>
              </a:spcBef>
              <a:spcAft>
                <a:spcPts val="0"/>
              </a:spcAft>
              <a:buSzPts val="2400"/>
              <a:buFont typeface="Gill Sans"/>
              <a:buChar char="•"/>
            </a:pPr>
            <a:r>
              <a:rPr lang="en-US" dirty="0">
                <a:solidFill>
                  <a:srgbClr val="002060"/>
                </a:solidFill>
                <a:latin typeface="+mn-lt"/>
                <a:ea typeface="Gill Sans"/>
                <a:cs typeface="Gill Sans"/>
                <a:sym typeface="Gill Sans"/>
              </a:rPr>
              <a:t>Employee personnel </a:t>
            </a:r>
            <a:r>
              <a:rPr lang="en-US" sz="2400" dirty="0">
                <a:solidFill>
                  <a:srgbClr val="002060"/>
                </a:solidFill>
                <a:latin typeface="+mn-lt"/>
                <a:ea typeface="Gill Sans"/>
                <a:cs typeface="Gill Sans"/>
                <a:sym typeface="Gill Sans"/>
              </a:rPr>
              <a:t>files are typically </a:t>
            </a:r>
          </a:p>
          <a:p>
            <a:pPr marL="117475" lvl="1" indent="0" algn="l" rtl="0">
              <a:lnSpc>
                <a:spcPct val="90000"/>
              </a:lnSpc>
              <a:spcBef>
                <a:spcPts val="500"/>
              </a:spcBef>
              <a:spcAft>
                <a:spcPts val="0"/>
              </a:spcAft>
              <a:buSzPts val="2400"/>
              <a:buNone/>
            </a:pPr>
            <a:r>
              <a:rPr lang="en-US" sz="2400" dirty="0">
                <a:solidFill>
                  <a:srgbClr val="002060"/>
                </a:solidFill>
                <a:latin typeface="+mn-lt"/>
                <a:ea typeface="Gill Sans"/>
                <a:cs typeface="Gill Sans"/>
                <a:sym typeface="Gill Sans"/>
              </a:rPr>
              <a:t>   not considered to be public records.</a:t>
            </a:r>
            <a:endParaRPr dirty="0">
              <a:solidFill>
                <a:srgbClr val="002060"/>
              </a:solidFill>
              <a:latin typeface="+mn-lt"/>
              <a:ea typeface="Gill Sans"/>
              <a:cs typeface="Gill Sans"/>
              <a:sym typeface="Gill Sans"/>
            </a:endParaRPr>
          </a:p>
          <a:p>
            <a:pPr marL="0" lvl="0" indent="0" algn="l" rtl="0">
              <a:lnSpc>
                <a:spcPct val="90000"/>
              </a:lnSpc>
              <a:spcBef>
                <a:spcPts val="500"/>
              </a:spcBef>
              <a:spcAft>
                <a:spcPts val="0"/>
              </a:spcAft>
              <a:buSzPts val="1800"/>
              <a:buNone/>
            </a:pPr>
            <a:endParaRPr dirty="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0"/>
        <p:cNvGrpSpPr/>
        <p:nvPr/>
      </p:nvGrpSpPr>
      <p:grpSpPr>
        <a:xfrm>
          <a:off x="0" y="0"/>
          <a:ext cx="0" cy="0"/>
          <a:chOff x="0" y="0"/>
          <a:chExt cx="0" cy="0"/>
        </a:xfrm>
      </p:grpSpPr>
      <p:sp>
        <p:nvSpPr>
          <p:cNvPr id="191" name="Google Shape;191;p16"/>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0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endParaRPr sz="4000" dirty="0">
              <a:solidFill>
                <a:schemeClr val="accent6">
                  <a:lumMod val="75000"/>
                </a:schemeClr>
              </a:solidFill>
              <a:latin typeface="+mj-lt"/>
              <a:ea typeface="Gill Sans"/>
              <a:cs typeface="Gill Sans"/>
              <a:sym typeface="Gill Sans"/>
            </a:endParaRPr>
          </a:p>
        </p:txBody>
      </p:sp>
      <p:sp>
        <p:nvSpPr>
          <p:cNvPr id="192" name="Google Shape;192;p16"/>
          <p:cNvSpPr txBox="1">
            <a:spLocks noGrp="1"/>
          </p:cNvSpPr>
          <p:nvPr>
            <p:ph type="body" idx="1"/>
          </p:nvPr>
        </p:nvSpPr>
        <p:spPr>
          <a:xfrm>
            <a:off x="356507" y="1410157"/>
            <a:ext cx="7886700" cy="4351338"/>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SzPts val="2400"/>
              <a:buChar char="•"/>
            </a:pPr>
            <a:r>
              <a:rPr lang="en-US" sz="2400" dirty="0">
                <a:solidFill>
                  <a:srgbClr val="002060"/>
                </a:solidFill>
                <a:latin typeface="+mn-lt"/>
              </a:rPr>
              <a:t>With remote participation the member must state at the start of the executive session that no other person is present or able to hear the discussion.</a:t>
            </a:r>
            <a:endParaRPr dirty="0">
              <a:solidFill>
                <a:srgbClr val="002060"/>
              </a:solidFill>
              <a:latin typeface="+mn-lt"/>
            </a:endParaRPr>
          </a:p>
          <a:p>
            <a:pPr marL="0" lvl="0" indent="0" algn="l" rtl="0">
              <a:lnSpc>
                <a:spcPct val="90000"/>
              </a:lnSpc>
              <a:spcBef>
                <a:spcPts val="1000"/>
              </a:spcBef>
              <a:spcAft>
                <a:spcPts val="0"/>
              </a:spcAft>
              <a:buSzPts val="2400"/>
              <a:buNone/>
            </a:pPr>
            <a:endParaRPr sz="2400" dirty="0">
              <a:solidFill>
                <a:srgbClr val="002060"/>
              </a:solidFill>
              <a:latin typeface="+mn-lt"/>
            </a:endParaRPr>
          </a:p>
          <a:p>
            <a:pPr marL="228594" lvl="0" indent="-228594" algn="l" rtl="0">
              <a:lnSpc>
                <a:spcPct val="90000"/>
              </a:lnSpc>
              <a:spcBef>
                <a:spcPts val="1000"/>
              </a:spcBef>
              <a:spcAft>
                <a:spcPts val="0"/>
              </a:spcAft>
              <a:buSzPts val="2400"/>
              <a:buChar char="•"/>
            </a:pPr>
            <a:r>
              <a:rPr lang="en-US" sz="2400" dirty="0">
                <a:solidFill>
                  <a:srgbClr val="002060"/>
                </a:solidFill>
                <a:latin typeface="+mn-lt"/>
              </a:rPr>
              <a:t>The public body may authorize, by a simple majority vote, the presence and participation of other individuals at the remote participant’s location.</a:t>
            </a:r>
            <a:endParaRPr dirty="0">
              <a:solidFill>
                <a:srgbClr val="002060"/>
              </a:solidFill>
              <a:latin typeface="+mn-lt"/>
            </a:endParaRPr>
          </a:p>
          <a:p>
            <a:pPr marL="228594" lvl="0" indent="-50789" algn="l" rtl="0">
              <a:lnSpc>
                <a:spcPct val="90000"/>
              </a:lnSpc>
              <a:spcBef>
                <a:spcPts val="1000"/>
              </a:spcBef>
              <a:spcAft>
                <a:spcPts val="0"/>
              </a:spcAft>
              <a:buSzPts val="2800"/>
              <a:buNone/>
            </a:pPr>
            <a:endParaRPr dirty="0"/>
          </a:p>
        </p:txBody>
      </p:sp>
      <p:pic>
        <p:nvPicPr>
          <p:cNvPr id="1028" name="Picture 4" descr="Nonprofit Board Confidentiality Policy | BoardEffect">
            <a:extLst>
              <a:ext uri="{FF2B5EF4-FFF2-40B4-BE49-F238E27FC236}">
                <a16:creationId xmlns:a16="http://schemas.microsoft.com/office/drawing/2014/main" id="{083848AC-34A3-3664-C7D9-A018760E61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79805" y="4343400"/>
            <a:ext cx="2907687" cy="1934934"/>
          </a:xfrm>
          <a:prstGeom prst="rect">
            <a:avLst/>
          </a:prstGeom>
          <a:noFill/>
          <a:effectLst>
            <a:outerShdw blurRad="224829" dir="10080000" algn="ctr" rotWithShape="0">
              <a:srgbClr val="000000">
                <a:alpha val="32824"/>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7"/>
        <p:cNvGrpSpPr/>
        <p:nvPr/>
      </p:nvGrpSpPr>
      <p:grpSpPr>
        <a:xfrm>
          <a:off x="0" y="0"/>
          <a:ext cx="0" cy="0"/>
          <a:chOff x="0" y="0"/>
          <a:chExt cx="0" cy="0"/>
        </a:xfrm>
      </p:grpSpPr>
      <p:sp>
        <p:nvSpPr>
          <p:cNvPr id="198" name="Google Shape;198;p17"/>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200"/>
              <a:buFont typeface="Arial Black"/>
              <a:buNone/>
            </a:pPr>
            <a:r>
              <a:rPr lang="en-US" sz="4000" dirty="0">
                <a:solidFill>
                  <a:schemeClr val="accent6">
                    <a:lumMod val="75000"/>
                  </a:schemeClr>
                </a:solidFill>
                <a:latin typeface="+mj-lt"/>
                <a:ea typeface="Gill Sans"/>
                <a:cs typeface="Gill Sans"/>
                <a:sym typeface="Gill Sans"/>
              </a:rPr>
              <a:t>Executive Session 10 Purposes:  </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M.G.L. c. 30A § 21(a)</a:t>
            </a:r>
            <a:endParaRPr sz="4000" dirty="0">
              <a:solidFill>
                <a:schemeClr val="accent6">
                  <a:lumMod val="75000"/>
                </a:schemeClr>
              </a:solidFill>
              <a:latin typeface="+mj-lt"/>
              <a:ea typeface="Gill Sans"/>
              <a:cs typeface="Gill Sans"/>
              <a:sym typeface="Gill Sans"/>
            </a:endParaRPr>
          </a:p>
        </p:txBody>
      </p:sp>
      <p:sp>
        <p:nvSpPr>
          <p:cNvPr id="199" name="Google Shape;199;p1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SzPts val="2100"/>
              <a:buFont typeface="Gill Sans"/>
              <a:buChar char="•"/>
            </a:pPr>
            <a:r>
              <a:rPr lang="en-US" b="1" dirty="0">
                <a:solidFill>
                  <a:srgbClr val="002060"/>
                </a:solidFill>
                <a:latin typeface="+mn-lt"/>
                <a:ea typeface="Gill Sans"/>
                <a:cs typeface="Gill Sans"/>
                <a:sym typeface="Gill Sans"/>
              </a:rPr>
              <a:t>§ 21(a)(1)</a:t>
            </a:r>
            <a:r>
              <a:rPr lang="en-US" sz="2100" b="1" dirty="0">
                <a:solidFill>
                  <a:srgbClr val="002060"/>
                </a:solidFill>
                <a:latin typeface="+mn-lt"/>
                <a:ea typeface="Gill Sans"/>
                <a:cs typeface="Gill Sans"/>
                <a:sym typeface="Gill Sans"/>
              </a:rPr>
              <a:t>: </a:t>
            </a:r>
            <a:r>
              <a:rPr lang="en-US" sz="2100" dirty="0">
                <a:solidFill>
                  <a:srgbClr val="002060"/>
                </a:solidFill>
                <a:latin typeface="+mn-lt"/>
                <a:ea typeface="Gill Sans"/>
                <a:cs typeface="Gill Sans"/>
                <a:sym typeface="Gill Sans"/>
              </a:rPr>
              <a:t>To discuss an individual, public officer, employee or staff member’s</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Reputation</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Character</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Physical condition, or </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Mental health</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Discipline or dismissal, complaints or charges against the individual</a:t>
            </a:r>
            <a:endParaRPr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Clr>
                <a:srgbClr val="1C4587"/>
              </a:buClr>
              <a:buSzPts val="2100"/>
              <a:buFont typeface="Gill Sans"/>
              <a:buChar char="•"/>
            </a:pPr>
            <a:r>
              <a:rPr lang="en-US" sz="2100" b="1" dirty="0">
                <a:solidFill>
                  <a:srgbClr val="002060"/>
                </a:solidFill>
                <a:latin typeface="+mn-lt"/>
                <a:ea typeface="Gill Sans"/>
                <a:cs typeface="Gill Sans"/>
                <a:sym typeface="Gill Sans"/>
              </a:rPr>
              <a:t>Open Session for discussions of </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Professional competence</a:t>
            </a:r>
            <a:endParaRPr dirty="0">
              <a:solidFill>
                <a:srgbClr val="002060"/>
              </a:solidFill>
              <a:latin typeface="+mn-lt"/>
              <a:ea typeface="Gill Sans"/>
              <a:cs typeface="Gill Sans"/>
              <a:sym typeface="Gill Sans"/>
            </a:endParaRPr>
          </a:p>
          <a:p>
            <a:pPr marL="685783" lvl="1" indent="-228594" algn="l" rtl="0">
              <a:lnSpc>
                <a:spcPct val="90000"/>
              </a:lnSpc>
              <a:spcBef>
                <a:spcPts val="500"/>
              </a:spcBef>
              <a:spcAft>
                <a:spcPts val="0"/>
              </a:spcAft>
              <a:buSzPts val="2100"/>
              <a:buFont typeface="Gill Sans"/>
              <a:buChar char="•"/>
            </a:pPr>
            <a:r>
              <a:rPr lang="en-US" sz="2100" dirty="0">
                <a:solidFill>
                  <a:srgbClr val="002060"/>
                </a:solidFill>
                <a:latin typeface="+mn-lt"/>
                <a:ea typeface="Gill Sans"/>
                <a:cs typeface="Gill Sans"/>
                <a:sym typeface="Gill Sans"/>
              </a:rPr>
              <a:t>At individual’s request</a:t>
            </a:r>
            <a:endParaRPr dirty="0">
              <a:solidFill>
                <a:srgbClr val="002060"/>
              </a:solidFill>
              <a:latin typeface="+mn-lt"/>
              <a:ea typeface="Gill Sans"/>
              <a:cs typeface="Gill Sans"/>
              <a:sym typeface="Gill Sans"/>
            </a:endParaRPr>
          </a:p>
          <a:p>
            <a:pPr marL="228594" lvl="0" indent="-50789" algn="l" rtl="0">
              <a:lnSpc>
                <a:spcPct val="90000"/>
              </a:lnSpc>
              <a:spcBef>
                <a:spcPts val="1000"/>
              </a:spcBef>
              <a:spcAft>
                <a:spcPts val="0"/>
              </a:spcAft>
              <a:buSzPts val="2800"/>
              <a:buNone/>
            </a:pPr>
            <a:endParaRPr dirty="0"/>
          </a:p>
        </p:txBody>
      </p:sp>
      <p:pic>
        <p:nvPicPr>
          <p:cNvPr id="2" name="Picture 4" descr="Nonprofit Board Confidentiality Policy | BoardEffect">
            <a:extLst>
              <a:ext uri="{FF2B5EF4-FFF2-40B4-BE49-F238E27FC236}">
                <a16:creationId xmlns:a16="http://schemas.microsoft.com/office/drawing/2014/main" id="{45A24F3A-1B8A-E7A1-6041-FA8556D0F3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346371" y="4653878"/>
            <a:ext cx="2441122" cy="1624456"/>
          </a:xfrm>
          <a:prstGeom prst="rect">
            <a:avLst/>
          </a:prstGeom>
          <a:noFill/>
          <a:effectLst>
            <a:outerShdw blurRad="224829" dir="10080000" algn="ctr" rotWithShape="0">
              <a:srgbClr val="000000">
                <a:alpha val="32824"/>
              </a:srgbClr>
            </a:outerShdw>
          </a:effectLst>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4"/>
        <p:cNvGrpSpPr/>
        <p:nvPr/>
      </p:nvGrpSpPr>
      <p:grpSpPr>
        <a:xfrm>
          <a:off x="0" y="0"/>
          <a:ext cx="0" cy="0"/>
          <a:chOff x="0" y="0"/>
          <a:chExt cx="0" cy="0"/>
        </a:xfrm>
      </p:grpSpPr>
      <p:sp>
        <p:nvSpPr>
          <p:cNvPr id="205" name="Google Shape;205;p18"/>
          <p:cNvSpPr txBox="1">
            <a:spLocks noGrp="1"/>
          </p:cNvSpPr>
          <p:nvPr>
            <p:ph type="title"/>
          </p:nvPr>
        </p:nvSpPr>
        <p:spPr>
          <a:xfrm>
            <a:off x="0" y="500743"/>
            <a:ext cx="9144000" cy="9144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a:t>
            </a:r>
            <a:endParaRPr sz="4000" dirty="0">
              <a:solidFill>
                <a:schemeClr val="accent6">
                  <a:lumMod val="75000"/>
                </a:schemeClr>
              </a:solidFill>
              <a:latin typeface="+mj-lt"/>
              <a:ea typeface="Gill Sans"/>
              <a:cs typeface="Gill Sans"/>
              <a:sym typeface="Gill Sans"/>
            </a:endParaRPr>
          </a:p>
        </p:txBody>
      </p:sp>
      <p:sp>
        <p:nvSpPr>
          <p:cNvPr id="206" name="Google Shape;206;p18"/>
          <p:cNvSpPr txBox="1">
            <a:spLocks noGrp="1"/>
          </p:cNvSpPr>
          <p:nvPr>
            <p:ph type="body" idx="1"/>
          </p:nvPr>
        </p:nvSpPr>
        <p:spPr>
          <a:xfrm>
            <a:off x="293914" y="1839685"/>
            <a:ext cx="8763000" cy="3924300"/>
          </a:xfrm>
          <a:prstGeom prst="rect">
            <a:avLst/>
          </a:prstGeom>
          <a:noFill/>
          <a:ln>
            <a:noFill/>
          </a:ln>
        </p:spPr>
        <p:txBody>
          <a:bodyPr spcFirstLastPara="1" wrap="square" lIns="91425" tIns="45700" rIns="91425" bIns="45700" anchor="t" anchorCtr="0">
            <a:normAutofit/>
          </a:bodyPr>
          <a:lstStyle/>
          <a:p>
            <a:pPr marL="0" lvl="0" indent="-177800" algn="l" rtl="0">
              <a:lnSpc>
                <a:spcPct val="90000"/>
              </a:lnSpc>
              <a:spcBef>
                <a:spcPts val="0"/>
              </a:spcBef>
              <a:spcAft>
                <a:spcPts val="0"/>
              </a:spcAft>
              <a:buSzPts val="2800"/>
              <a:buFont typeface="Gill Sans"/>
              <a:buChar char="•"/>
            </a:pPr>
            <a:r>
              <a:rPr lang="en-US" b="1" dirty="0">
                <a:solidFill>
                  <a:srgbClr val="002060"/>
                </a:solidFill>
                <a:latin typeface="+mn-lt"/>
                <a:ea typeface="Gill Sans"/>
                <a:cs typeface="Gill Sans"/>
                <a:sym typeface="Gill Sans"/>
              </a:rPr>
              <a:t>21(a)(1)Individual’s Rights in Executive Session</a:t>
            </a:r>
            <a:endParaRPr b="1" dirty="0">
              <a:solidFill>
                <a:srgbClr val="002060"/>
              </a:solidFill>
              <a:latin typeface="+mn-lt"/>
              <a:ea typeface="Gill Sans"/>
              <a:cs typeface="Gill Sans"/>
              <a:sym typeface="Gill Sans"/>
            </a:endParaRPr>
          </a:p>
          <a:p>
            <a:pPr marL="228593" lvl="0" indent="0" algn="l" rtl="0">
              <a:lnSpc>
                <a:spcPct val="90000"/>
              </a:lnSpc>
              <a:spcBef>
                <a:spcPts val="0"/>
              </a:spcBef>
              <a:spcAft>
                <a:spcPts val="0"/>
              </a:spcAft>
              <a:buSzPts val="1800"/>
              <a:buNone/>
            </a:pPr>
            <a:endParaRPr sz="2400" b="1"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receive written notice at least 48 hours prior to executive session</a:t>
            </a:r>
          </a:p>
          <a:p>
            <a:pPr marL="158750"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request that the session be open</a:t>
            </a:r>
          </a:p>
          <a:p>
            <a:pPr marL="400050" lvl="1" indent="-241300" algn="l" rtl="0">
              <a:lnSpc>
                <a:spcPct val="90000"/>
              </a:lnSpc>
              <a:spcBef>
                <a:spcPts val="500"/>
              </a:spcBef>
              <a:spcAft>
                <a:spcPts val="0"/>
              </a:spcAft>
              <a:buSzPts val="2000"/>
              <a:buFont typeface="Gill Sans"/>
              <a:buChar char="•"/>
            </a:pPr>
            <a:endParaRPr sz="500"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be present during deliberations which involve that individual</a:t>
            </a:r>
          </a:p>
          <a:p>
            <a:pPr marL="158750"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speak on their own behalf</a:t>
            </a:r>
          </a:p>
          <a:p>
            <a:pPr marL="158750"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have counsel or representative present for purpose of advising (not for active participation)</a:t>
            </a:r>
          </a:p>
          <a:p>
            <a:pPr marL="158750"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400050" lvl="1" indent="-2413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To create an independent record by audio recording or transcription </a:t>
            </a:r>
            <a:endParaRPr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SzPts val="1000"/>
              <a:buFont typeface="Noto Sans Symbols"/>
              <a:buNone/>
            </a:pPr>
            <a:endParaRPr sz="1000" dirty="0">
              <a:solidFill>
                <a:srgbClr val="002060"/>
              </a:solidFill>
              <a:latin typeface="+mn-lt"/>
              <a:ea typeface="Gill Sans"/>
              <a:cs typeface="Gill Sans"/>
              <a:sym typeface="Gill Sans"/>
            </a:endParaRPr>
          </a:p>
          <a:p>
            <a:pPr marL="228594" lvl="0" indent="-50789" algn="l" rtl="0">
              <a:lnSpc>
                <a:spcPct val="90000"/>
              </a:lnSpc>
              <a:spcBef>
                <a:spcPts val="1000"/>
              </a:spcBef>
              <a:spcAft>
                <a:spcPts val="0"/>
              </a:spcAft>
              <a:buSzPts val="2800"/>
              <a:buNone/>
            </a:pPr>
            <a:endParaRPr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sp>
        <p:nvSpPr>
          <p:cNvPr id="211" name="Google Shape;211;p19"/>
          <p:cNvSpPr txBox="1">
            <a:spLocks noGrp="1"/>
          </p:cNvSpPr>
          <p:nvPr>
            <p:ph type="title"/>
          </p:nvPr>
        </p:nvSpPr>
        <p:spPr>
          <a:xfrm>
            <a:off x="0" y="209325"/>
            <a:ext cx="9144000" cy="106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a:t>
            </a:r>
            <a:endParaRPr sz="4000" dirty="0">
              <a:solidFill>
                <a:schemeClr val="accent6">
                  <a:lumMod val="75000"/>
                </a:schemeClr>
              </a:solidFill>
              <a:latin typeface="+mj-lt"/>
              <a:ea typeface="Gill Sans"/>
              <a:cs typeface="Gill Sans"/>
              <a:sym typeface="Gill Sans"/>
            </a:endParaRPr>
          </a:p>
        </p:txBody>
      </p:sp>
      <p:sp>
        <p:nvSpPr>
          <p:cNvPr id="212" name="Google Shape;212;p19"/>
          <p:cNvSpPr txBox="1">
            <a:spLocks noGrp="1"/>
          </p:cNvSpPr>
          <p:nvPr>
            <p:ph type="body" idx="1"/>
          </p:nvPr>
        </p:nvSpPr>
        <p:spPr>
          <a:xfrm>
            <a:off x="228600" y="1752600"/>
            <a:ext cx="8483278" cy="4572000"/>
          </a:xfrm>
          <a:prstGeom prst="rect">
            <a:avLst/>
          </a:prstGeom>
          <a:noFill/>
          <a:ln>
            <a:noFill/>
          </a:ln>
        </p:spPr>
        <p:txBody>
          <a:bodyPr spcFirstLastPara="1" wrap="square" lIns="91425" tIns="45700" rIns="91425" bIns="45700" anchor="t" anchorCtr="0">
            <a:normAutofit lnSpcReduction="10000"/>
          </a:bodyPr>
          <a:lstStyle/>
          <a:p>
            <a:pPr marL="0" lvl="0" indent="-177800" algn="l" rtl="0">
              <a:lnSpc>
                <a:spcPct val="90000"/>
              </a:lnSpc>
              <a:spcBef>
                <a:spcPts val="0"/>
              </a:spcBef>
              <a:spcAft>
                <a:spcPts val="0"/>
              </a:spcAft>
              <a:buSzPts val="2800"/>
              <a:buChar char="•"/>
            </a:pPr>
            <a:r>
              <a:rPr lang="en-US" b="1" dirty="0">
                <a:solidFill>
                  <a:srgbClr val="002060"/>
                </a:solidFill>
                <a:latin typeface="+mn-lt"/>
                <a:ea typeface="Gill Sans"/>
                <a:cs typeface="Gill Sans"/>
                <a:sym typeface="Gill Sans"/>
              </a:rPr>
              <a:t>§ 21(a)(2): </a:t>
            </a:r>
            <a:r>
              <a:rPr lang="en-US" dirty="0">
                <a:solidFill>
                  <a:srgbClr val="002060"/>
                </a:solidFill>
                <a:latin typeface="+mn-lt"/>
                <a:ea typeface="Gill Sans"/>
                <a:cs typeface="Gill Sans"/>
                <a:sym typeface="Gill Sans"/>
              </a:rPr>
              <a:t> To conduct strategy sessions in preparation for negotiations, with </a:t>
            </a:r>
            <a:r>
              <a:rPr lang="en-US" i="1" dirty="0">
                <a:solidFill>
                  <a:srgbClr val="002060"/>
                </a:solidFill>
                <a:latin typeface="+mn-lt"/>
                <a:ea typeface="Gill Sans"/>
                <a:cs typeface="Gill Sans"/>
                <a:sym typeface="Gill Sans"/>
              </a:rPr>
              <a:t>nonunion</a:t>
            </a:r>
            <a:r>
              <a:rPr lang="en-US" dirty="0">
                <a:solidFill>
                  <a:srgbClr val="002060"/>
                </a:solidFill>
                <a:latin typeface="+mn-lt"/>
                <a:ea typeface="Gill Sans"/>
                <a:cs typeface="Gill Sans"/>
                <a:sym typeface="Gill Sans"/>
              </a:rPr>
              <a:t> personnel </a:t>
            </a:r>
            <a:endParaRPr sz="3200" dirty="0">
              <a:solidFill>
                <a:srgbClr val="002060"/>
              </a:solidFill>
              <a:latin typeface="+mn-lt"/>
              <a:ea typeface="Gill Sans"/>
              <a:cs typeface="Gill Sans"/>
              <a:sym typeface="Gill Sans"/>
            </a:endParaRPr>
          </a:p>
          <a:p>
            <a:pPr marL="457189" lvl="1" indent="0" algn="l" rtl="0">
              <a:lnSpc>
                <a:spcPct val="90000"/>
              </a:lnSpc>
              <a:spcBef>
                <a:spcPts val="500"/>
              </a:spcBef>
              <a:spcAft>
                <a:spcPts val="0"/>
              </a:spcAft>
              <a:buSzPts val="1800"/>
              <a:buNone/>
            </a:pPr>
            <a:endParaRPr sz="2200" dirty="0">
              <a:solidFill>
                <a:srgbClr val="002060"/>
              </a:solidFill>
              <a:latin typeface="+mn-lt"/>
              <a:ea typeface="Gill Sans"/>
              <a:cs typeface="Gill Sans"/>
              <a:sym typeface="Gill Sans"/>
            </a:endParaRPr>
          </a:p>
          <a:p>
            <a:pPr marL="581025" lvl="1" indent="-165100" algn="l" rtl="0">
              <a:lnSpc>
                <a:spcPct val="90000"/>
              </a:lnSpc>
              <a:spcBef>
                <a:spcPts val="500"/>
              </a:spcBef>
              <a:spcAft>
                <a:spcPts val="0"/>
              </a:spcAft>
              <a:buSzPts val="2600"/>
              <a:buFont typeface="Gill Sans"/>
              <a:buChar char="•"/>
            </a:pPr>
            <a:r>
              <a:rPr lang="en-US" sz="2600" dirty="0">
                <a:solidFill>
                  <a:srgbClr val="002060"/>
                </a:solidFill>
                <a:latin typeface="+mn-lt"/>
                <a:ea typeface="Gill Sans"/>
                <a:cs typeface="Gill Sans"/>
                <a:sym typeface="Gill Sans"/>
              </a:rPr>
              <a:t>Committee must identify the specific nonunion personnel with whom it is negotiating before entering executive session.</a:t>
            </a:r>
            <a:endParaRPr sz="2800" dirty="0">
              <a:solidFill>
                <a:srgbClr val="002060"/>
              </a:solidFill>
              <a:latin typeface="+mn-lt"/>
              <a:ea typeface="Gill Sans"/>
              <a:cs typeface="Gill Sans"/>
              <a:sym typeface="Gill Sans"/>
            </a:endParaRPr>
          </a:p>
          <a:p>
            <a:pPr marL="581025" lvl="1" indent="-125412" algn="l" rtl="0">
              <a:lnSpc>
                <a:spcPct val="90000"/>
              </a:lnSpc>
              <a:spcBef>
                <a:spcPts val="500"/>
              </a:spcBef>
              <a:spcAft>
                <a:spcPts val="0"/>
              </a:spcAft>
              <a:buSzPts val="2200"/>
              <a:buNone/>
            </a:pPr>
            <a:endParaRPr sz="2600" dirty="0">
              <a:solidFill>
                <a:srgbClr val="002060"/>
              </a:solidFill>
              <a:latin typeface="+mn-lt"/>
              <a:ea typeface="Gill Sans"/>
              <a:cs typeface="Gill Sans"/>
              <a:sym typeface="Gill Sans"/>
            </a:endParaRPr>
          </a:p>
          <a:p>
            <a:pPr marL="581025" lvl="1" indent="-165100" algn="l" rtl="0">
              <a:lnSpc>
                <a:spcPct val="90000"/>
              </a:lnSpc>
              <a:spcBef>
                <a:spcPts val="500"/>
              </a:spcBef>
              <a:spcAft>
                <a:spcPts val="0"/>
              </a:spcAft>
              <a:buSzPts val="2600"/>
              <a:buFont typeface="Gill Sans"/>
              <a:buChar char="•"/>
            </a:pPr>
            <a:r>
              <a:rPr lang="en-US" sz="2600" dirty="0">
                <a:solidFill>
                  <a:srgbClr val="002060"/>
                </a:solidFill>
                <a:latin typeface="+mn-lt"/>
                <a:ea typeface="Gill Sans"/>
                <a:cs typeface="Gill Sans"/>
                <a:sym typeface="Gill Sans"/>
              </a:rPr>
              <a:t>When discussing the contract of </a:t>
            </a:r>
            <a:r>
              <a:rPr lang="en-US" sz="2600" i="1" dirty="0">
                <a:solidFill>
                  <a:srgbClr val="002060"/>
                </a:solidFill>
                <a:latin typeface="+mn-lt"/>
                <a:ea typeface="Gill Sans"/>
                <a:cs typeface="Gill Sans"/>
                <a:sym typeface="Gill Sans"/>
              </a:rPr>
              <a:t>nonunion</a:t>
            </a:r>
            <a:r>
              <a:rPr lang="en-US" sz="2600" dirty="0">
                <a:solidFill>
                  <a:srgbClr val="002060"/>
                </a:solidFill>
                <a:latin typeface="+mn-lt"/>
                <a:ea typeface="Gill Sans"/>
                <a:cs typeface="Gill Sans"/>
                <a:sym typeface="Gill Sans"/>
              </a:rPr>
              <a:t> personnel, the presumption is that professional competence of the individual has already been discussed in open session</a:t>
            </a:r>
            <a:endParaRPr sz="2800" dirty="0">
              <a:solidFill>
                <a:srgbClr val="002060"/>
              </a:solidFill>
              <a:latin typeface="+mn-lt"/>
              <a:ea typeface="Gill Sans"/>
              <a:cs typeface="Gill Sans"/>
              <a:sym typeface="Gill Sans"/>
            </a:endParaRPr>
          </a:p>
          <a:p>
            <a:pPr marL="457189" lvl="1" indent="0" algn="l" rtl="0">
              <a:lnSpc>
                <a:spcPct val="90000"/>
              </a:lnSpc>
              <a:spcBef>
                <a:spcPts val="500"/>
              </a:spcBef>
              <a:spcAft>
                <a:spcPts val="0"/>
              </a:spcAft>
              <a:buSzPts val="1800"/>
              <a:buNone/>
            </a:pPr>
            <a:endParaRPr sz="1800" dirty="0">
              <a:solidFill>
                <a:schemeClr val="dk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16"/>
        <p:cNvGrpSpPr/>
        <p:nvPr/>
      </p:nvGrpSpPr>
      <p:grpSpPr>
        <a:xfrm>
          <a:off x="0" y="0"/>
          <a:ext cx="0" cy="0"/>
          <a:chOff x="0" y="0"/>
          <a:chExt cx="0" cy="0"/>
        </a:xfrm>
      </p:grpSpPr>
      <p:sp>
        <p:nvSpPr>
          <p:cNvPr id="217" name="Google Shape;217;p20"/>
          <p:cNvSpPr txBox="1">
            <a:spLocks noGrp="1"/>
          </p:cNvSpPr>
          <p:nvPr>
            <p:ph type="title"/>
          </p:nvPr>
        </p:nvSpPr>
        <p:spPr>
          <a:xfrm>
            <a:off x="628650" y="120514"/>
            <a:ext cx="7886700" cy="13257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a:t>
            </a:r>
            <a:endParaRPr sz="4000" dirty="0">
              <a:solidFill>
                <a:schemeClr val="accent6">
                  <a:lumMod val="75000"/>
                </a:schemeClr>
              </a:solidFill>
              <a:latin typeface="+mj-lt"/>
              <a:ea typeface="Gill Sans"/>
              <a:cs typeface="Gill Sans"/>
              <a:sym typeface="Gill Sans"/>
            </a:endParaRPr>
          </a:p>
        </p:txBody>
      </p:sp>
      <p:sp>
        <p:nvSpPr>
          <p:cNvPr id="218" name="Google Shape;218;p20"/>
          <p:cNvSpPr txBox="1">
            <a:spLocks noGrp="1"/>
          </p:cNvSpPr>
          <p:nvPr>
            <p:ph type="body" idx="1"/>
          </p:nvPr>
        </p:nvSpPr>
        <p:spPr>
          <a:xfrm>
            <a:off x="190500" y="1576843"/>
            <a:ext cx="8763000" cy="5400900"/>
          </a:xfrm>
          <a:prstGeom prst="rect">
            <a:avLst/>
          </a:prstGeom>
          <a:noFill/>
          <a:ln>
            <a:noFill/>
          </a:ln>
        </p:spPr>
        <p:txBody>
          <a:bodyPr spcFirstLastPara="1" wrap="square" lIns="91425" tIns="45700" rIns="91425" bIns="45700" anchor="t" anchorCtr="0">
            <a:normAutofit fontScale="32500" lnSpcReduction="20000"/>
          </a:bodyPr>
          <a:lstStyle/>
          <a:p>
            <a:pPr marL="0" lvl="0" indent="-165100" algn="l" rtl="0">
              <a:lnSpc>
                <a:spcPct val="120000"/>
              </a:lnSpc>
              <a:spcBef>
                <a:spcPts val="0"/>
              </a:spcBef>
              <a:spcAft>
                <a:spcPts val="0"/>
              </a:spcAft>
              <a:buSzPct val="100000"/>
              <a:buChar char="•"/>
            </a:pPr>
            <a:r>
              <a:rPr lang="en-US" sz="7400" b="1" dirty="0">
                <a:solidFill>
                  <a:srgbClr val="002060"/>
                </a:solidFill>
                <a:latin typeface="+mn-lt"/>
                <a:ea typeface="Gill Sans"/>
                <a:cs typeface="Gill Sans"/>
                <a:sym typeface="Gill Sans"/>
              </a:rPr>
              <a:t>§ 21(a)(3):</a:t>
            </a:r>
            <a:r>
              <a:rPr lang="en-US" sz="7400" dirty="0">
                <a:solidFill>
                  <a:srgbClr val="002060"/>
                </a:solidFill>
                <a:latin typeface="+mn-lt"/>
                <a:ea typeface="Gill Sans"/>
                <a:cs typeface="Gill Sans"/>
                <a:sym typeface="Gill Sans"/>
              </a:rPr>
              <a:t> To discuss strategy with respect to </a:t>
            </a:r>
            <a:r>
              <a:rPr lang="en-US" sz="7400" i="1" dirty="0">
                <a:solidFill>
                  <a:srgbClr val="002060"/>
                </a:solidFill>
                <a:latin typeface="+mn-lt"/>
                <a:ea typeface="Gill Sans"/>
                <a:cs typeface="Gill Sans"/>
                <a:sym typeface="Gill Sans"/>
              </a:rPr>
              <a:t>collective bargaining</a:t>
            </a:r>
            <a:r>
              <a:rPr lang="en-US" sz="7400" dirty="0">
                <a:solidFill>
                  <a:srgbClr val="002060"/>
                </a:solidFill>
                <a:latin typeface="+mn-lt"/>
                <a:ea typeface="Gill Sans"/>
                <a:cs typeface="Gill Sans"/>
                <a:sym typeface="Gill Sans"/>
              </a:rPr>
              <a:t> or</a:t>
            </a:r>
            <a:r>
              <a:rPr lang="en-US" sz="7400" i="1" dirty="0">
                <a:solidFill>
                  <a:srgbClr val="002060"/>
                </a:solidFill>
                <a:latin typeface="+mn-lt"/>
                <a:ea typeface="Gill Sans"/>
                <a:cs typeface="Gill Sans"/>
                <a:sym typeface="Gill Sans"/>
              </a:rPr>
              <a:t> litigation </a:t>
            </a:r>
            <a:r>
              <a:rPr lang="en-US" sz="7400" dirty="0">
                <a:solidFill>
                  <a:srgbClr val="002060"/>
                </a:solidFill>
                <a:latin typeface="+mn-lt"/>
                <a:ea typeface="Gill Sans"/>
                <a:cs typeface="Gill Sans"/>
                <a:sym typeface="Gill Sans"/>
              </a:rPr>
              <a:t>if an open meeting would hurt the committee’s bargaining or litigating position and the chair so declares.</a:t>
            </a:r>
            <a:endParaRPr sz="7400" dirty="0">
              <a:solidFill>
                <a:srgbClr val="002060"/>
              </a:solidFill>
              <a:latin typeface="+mn-lt"/>
              <a:ea typeface="Gill Sans"/>
              <a:cs typeface="Gill Sans"/>
              <a:sym typeface="Gill Sans"/>
            </a:endParaRPr>
          </a:p>
          <a:p>
            <a:pPr marL="0" lvl="0" indent="0" algn="l" rtl="0">
              <a:lnSpc>
                <a:spcPct val="120000"/>
              </a:lnSpc>
              <a:spcBef>
                <a:spcPts val="0"/>
              </a:spcBef>
              <a:spcAft>
                <a:spcPts val="0"/>
              </a:spcAft>
              <a:buSzPts val="250"/>
              <a:buNone/>
            </a:pPr>
            <a:endParaRPr sz="2500" dirty="0">
              <a:solidFill>
                <a:srgbClr val="002060"/>
              </a:solidFill>
              <a:latin typeface="+mn-lt"/>
              <a:ea typeface="Gill Sans"/>
              <a:cs typeface="Gill Sans"/>
              <a:sym typeface="Gill Sans"/>
            </a:endParaRPr>
          </a:p>
          <a:p>
            <a:pPr marL="581025" lvl="1" indent="-165100" algn="l" rtl="0">
              <a:lnSpc>
                <a:spcPct val="120000"/>
              </a:lnSpc>
              <a:spcBef>
                <a:spcPts val="0"/>
              </a:spcBef>
              <a:spcAft>
                <a:spcPts val="0"/>
              </a:spcAft>
              <a:buSzPct val="100000"/>
              <a:buFont typeface="Gill Sans"/>
              <a:buChar char="•"/>
            </a:pPr>
            <a:r>
              <a:rPr lang="en-US" sz="7400" dirty="0">
                <a:solidFill>
                  <a:srgbClr val="002060"/>
                </a:solidFill>
                <a:latin typeface="+mn-lt"/>
                <a:ea typeface="Gill Sans"/>
                <a:cs typeface="Gill Sans"/>
                <a:sym typeface="Gill Sans"/>
              </a:rPr>
              <a:t>Chair must declare that deliberating during open session would have a detrimental effect.</a:t>
            </a:r>
            <a:endParaRPr sz="7400" dirty="0">
              <a:solidFill>
                <a:srgbClr val="002060"/>
              </a:solidFill>
              <a:latin typeface="+mn-lt"/>
              <a:ea typeface="Gill Sans"/>
              <a:cs typeface="Gill Sans"/>
              <a:sym typeface="Gill Sans"/>
            </a:endParaRPr>
          </a:p>
          <a:p>
            <a:pPr marL="457189" lvl="1" indent="0" algn="l" rtl="0">
              <a:lnSpc>
                <a:spcPct val="120000"/>
              </a:lnSpc>
              <a:spcBef>
                <a:spcPts val="0"/>
              </a:spcBef>
              <a:spcAft>
                <a:spcPts val="0"/>
              </a:spcAft>
              <a:buSzPts val="225"/>
              <a:buNone/>
            </a:pPr>
            <a:endParaRPr sz="3100" dirty="0">
              <a:solidFill>
                <a:srgbClr val="002060"/>
              </a:solidFill>
              <a:latin typeface="+mn-lt"/>
              <a:ea typeface="Gill Sans"/>
              <a:cs typeface="Gill Sans"/>
              <a:sym typeface="Gill Sans"/>
            </a:endParaRPr>
          </a:p>
          <a:p>
            <a:pPr marL="576263" lvl="1" indent="-165100" algn="l" rtl="0">
              <a:lnSpc>
                <a:spcPct val="120000"/>
              </a:lnSpc>
              <a:spcBef>
                <a:spcPts val="0"/>
              </a:spcBef>
              <a:spcAft>
                <a:spcPts val="0"/>
              </a:spcAft>
              <a:buSzPct val="100000"/>
              <a:buFont typeface="Gill Sans"/>
              <a:buChar char="•"/>
            </a:pPr>
            <a:r>
              <a:rPr lang="en-US" sz="7400" dirty="0">
                <a:solidFill>
                  <a:srgbClr val="002060"/>
                </a:solidFill>
                <a:latin typeface="+mn-lt"/>
                <a:ea typeface="Gill Sans"/>
                <a:cs typeface="Gill Sans"/>
                <a:sym typeface="Gill Sans"/>
              </a:rPr>
              <a:t>Litigation must be pending or be immediately threatened</a:t>
            </a:r>
            <a:endParaRPr sz="7400" dirty="0">
              <a:solidFill>
                <a:srgbClr val="002060"/>
              </a:solidFill>
              <a:latin typeface="+mn-lt"/>
              <a:ea typeface="Gill Sans"/>
              <a:cs typeface="Gill Sans"/>
              <a:sym typeface="Gill Sans"/>
            </a:endParaRPr>
          </a:p>
          <a:p>
            <a:pPr marL="455613" lvl="1" indent="0" algn="l" rtl="0">
              <a:lnSpc>
                <a:spcPct val="120000"/>
              </a:lnSpc>
              <a:spcBef>
                <a:spcPts val="0"/>
              </a:spcBef>
              <a:spcAft>
                <a:spcPts val="0"/>
              </a:spcAft>
              <a:buSzPts val="225"/>
              <a:buNone/>
            </a:pPr>
            <a:endParaRPr sz="3100" dirty="0">
              <a:solidFill>
                <a:srgbClr val="002060"/>
              </a:solidFill>
              <a:latin typeface="+mn-lt"/>
              <a:ea typeface="Gill Sans"/>
              <a:cs typeface="Gill Sans"/>
              <a:sym typeface="Gill Sans"/>
            </a:endParaRPr>
          </a:p>
          <a:p>
            <a:pPr marL="576263" lvl="1" indent="-165100" algn="l" rtl="0">
              <a:lnSpc>
                <a:spcPct val="120000"/>
              </a:lnSpc>
              <a:spcBef>
                <a:spcPts val="0"/>
              </a:spcBef>
              <a:spcAft>
                <a:spcPts val="0"/>
              </a:spcAft>
              <a:buSzPct val="100000"/>
              <a:buFont typeface="Gill Sans"/>
              <a:buChar char="•"/>
            </a:pPr>
            <a:r>
              <a:rPr lang="en-US" sz="7400" dirty="0">
                <a:solidFill>
                  <a:srgbClr val="002060"/>
                </a:solidFill>
                <a:latin typeface="+mn-lt"/>
                <a:ea typeface="Gill Sans"/>
                <a:cs typeface="Gill Sans"/>
                <a:sym typeface="Gill Sans"/>
              </a:rPr>
              <a:t>Committee may approve final terms and execute a CBA in executive session but should disclose in open session following executive session.</a:t>
            </a:r>
            <a:endParaRPr sz="7400" dirty="0">
              <a:solidFill>
                <a:srgbClr val="002060"/>
              </a:solidFill>
              <a:latin typeface="+mn-lt"/>
              <a:ea typeface="Gill Sans"/>
              <a:cs typeface="Gill Sans"/>
              <a:sym typeface="Gill Sans"/>
            </a:endParaRPr>
          </a:p>
          <a:p>
            <a:pPr marL="457189" lvl="1" indent="0" algn="l" rtl="0">
              <a:lnSpc>
                <a:spcPct val="90000"/>
              </a:lnSpc>
              <a:spcBef>
                <a:spcPts val="500"/>
              </a:spcBef>
              <a:spcAft>
                <a:spcPts val="0"/>
              </a:spcAft>
              <a:buSzPct val="100000"/>
              <a:buNone/>
            </a:pPr>
            <a:endParaRPr dirty="0"/>
          </a:p>
          <a:p>
            <a:pPr marL="228594" lvl="0" indent="-50789" algn="l" rtl="0">
              <a:lnSpc>
                <a:spcPct val="90000"/>
              </a:lnSpc>
              <a:spcBef>
                <a:spcPts val="1000"/>
              </a:spcBef>
              <a:spcAft>
                <a:spcPts val="0"/>
              </a:spcAft>
              <a:buSzPct val="100000"/>
              <a:buNone/>
            </a:pP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sp>
        <p:nvSpPr>
          <p:cNvPr id="88" name="Google Shape;88;p2"/>
          <p:cNvSpPr txBox="1">
            <a:spLocks noGrp="1"/>
          </p:cNvSpPr>
          <p:nvPr>
            <p:ph type="title"/>
          </p:nvPr>
        </p:nvSpPr>
        <p:spPr>
          <a:xfrm>
            <a:off x="628650" y="120548"/>
            <a:ext cx="7886700" cy="1046246"/>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5400"/>
              <a:buFont typeface="Arial Black"/>
              <a:buNone/>
            </a:pPr>
            <a:r>
              <a:rPr lang="en-US" sz="4400" dirty="0">
                <a:solidFill>
                  <a:schemeClr val="accent6">
                    <a:lumMod val="75000"/>
                  </a:schemeClr>
                </a:solidFill>
                <a:latin typeface="+mj-lt"/>
              </a:rPr>
              <a:t>Purpose</a:t>
            </a:r>
            <a:r>
              <a:rPr lang="en-US" sz="4400" dirty="0">
                <a:latin typeface="+mj-lt"/>
              </a:rPr>
              <a:t>	</a:t>
            </a:r>
            <a:endParaRPr sz="4400" dirty="0">
              <a:latin typeface="+mj-lt"/>
            </a:endParaRPr>
          </a:p>
        </p:txBody>
      </p:sp>
      <p:sp>
        <p:nvSpPr>
          <p:cNvPr id="89" name="Google Shape;89;p2"/>
          <p:cNvSpPr txBox="1">
            <a:spLocks noGrp="1"/>
          </p:cNvSpPr>
          <p:nvPr>
            <p:ph type="body" idx="1"/>
          </p:nvPr>
        </p:nvSpPr>
        <p:spPr>
          <a:xfrm>
            <a:off x="628650" y="1132114"/>
            <a:ext cx="7886700" cy="5199117"/>
          </a:xfrm>
          <a:prstGeom prst="rect">
            <a:avLst/>
          </a:prstGeom>
          <a:noFill/>
          <a:ln>
            <a:noFill/>
          </a:ln>
        </p:spPr>
        <p:txBody>
          <a:bodyPr spcFirstLastPara="1" wrap="square" lIns="91425" tIns="45700" rIns="91425" bIns="45700" anchor="t" anchorCtr="0">
            <a:normAutofit fontScale="77500" lnSpcReduction="20000"/>
          </a:bodyPr>
          <a:lstStyle/>
          <a:p>
            <a:pPr marL="292100" indent="-292100">
              <a:lnSpc>
                <a:spcPct val="120000"/>
              </a:lnSpc>
              <a:spcBef>
                <a:spcPts val="0"/>
              </a:spcBef>
              <a:buClr>
                <a:srgbClr val="002060"/>
              </a:buClr>
              <a:buSzPct val="80000"/>
            </a:pPr>
            <a:r>
              <a:rPr lang="en-US" sz="3100" dirty="0">
                <a:solidFill>
                  <a:srgbClr val="002060"/>
                </a:solidFill>
                <a:latin typeface="+mn-lt"/>
              </a:rPr>
              <a:t>OML provides balance between government accountability and government efficiency.</a:t>
            </a:r>
          </a:p>
          <a:p>
            <a:pPr marL="292100" indent="-292100">
              <a:lnSpc>
                <a:spcPct val="120000"/>
              </a:lnSpc>
              <a:buClr>
                <a:srgbClr val="002060"/>
              </a:buClr>
              <a:buSzPct val="80000"/>
            </a:pPr>
            <a:r>
              <a:rPr lang="en-US" sz="3100" dirty="0">
                <a:solidFill>
                  <a:srgbClr val="002060"/>
                </a:solidFill>
                <a:latin typeface="+mn-lt"/>
              </a:rPr>
              <a:t>Ensures transparency by public bodies requiring</a:t>
            </a:r>
            <a:r>
              <a:rPr lang="en-US" dirty="0">
                <a:solidFill>
                  <a:srgbClr val="002060"/>
                </a:solidFill>
                <a:latin typeface="+mn-lt"/>
              </a:rPr>
              <a:t>:</a:t>
            </a:r>
            <a:endParaRPr dirty="0">
              <a:solidFill>
                <a:srgbClr val="002060"/>
              </a:solidFill>
              <a:latin typeface="+mn-lt"/>
            </a:endParaRPr>
          </a:p>
          <a:p>
            <a:pPr marL="857250" lvl="1" indent="-285750">
              <a:lnSpc>
                <a:spcPct val="120000"/>
              </a:lnSpc>
              <a:buClr>
                <a:srgbClr val="002060"/>
              </a:buClr>
              <a:buSzPct val="80000"/>
            </a:pPr>
            <a:r>
              <a:rPr lang="en-US" sz="2800" dirty="0">
                <a:solidFill>
                  <a:srgbClr val="002060"/>
                </a:solidFill>
                <a:latin typeface="+mn-lt"/>
              </a:rPr>
              <a:t>Advance Notice</a:t>
            </a:r>
          </a:p>
          <a:p>
            <a:pPr marL="857250" lvl="1" indent="-285750">
              <a:lnSpc>
                <a:spcPct val="120000"/>
              </a:lnSpc>
              <a:buClr>
                <a:srgbClr val="002060"/>
              </a:buClr>
              <a:buSzPct val="80000"/>
            </a:pPr>
            <a:r>
              <a:rPr lang="en-US" sz="2800" dirty="0">
                <a:solidFill>
                  <a:srgbClr val="002060"/>
                </a:solidFill>
                <a:latin typeface="+mn-lt"/>
              </a:rPr>
              <a:t>Open Deliberations</a:t>
            </a:r>
          </a:p>
          <a:p>
            <a:pPr marL="857250" lvl="1" indent="-285750">
              <a:lnSpc>
                <a:spcPct val="120000"/>
              </a:lnSpc>
              <a:buClr>
                <a:srgbClr val="002060"/>
              </a:buClr>
              <a:buSzPct val="80000"/>
            </a:pPr>
            <a:r>
              <a:rPr lang="en-US" sz="2800" dirty="0">
                <a:solidFill>
                  <a:srgbClr val="002060"/>
                </a:solidFill>
                <a:latin typeface="+mn-lt"/>
              </a:rPr>
              <a:t>Public Access</a:t>
            </a:r>
          </a:p>
          <a:p>
            <a:pPr marL="228594" lvl="0" indent="-228594" algn="l" rtl="0">
              <a:lnSpc>
                <a:spcPct val="120000"/>
              </a:lnSpc>
              <a:spcBef>
                <a:spcPts val="0"/>
              </a:spcBef>
              <a:spcAft>
                <a:spcPts val="0"/>
              </a:spcAft>
              <a:buSzPts val="2800"/>
              <a:buChar char="•"/>
            </a:pPr>
            <a:r>
              <a:rPr lang="en-US" sz="3400" dirty="0">
                <a:latin typeface="+mn-lt"/>
              </a:rPr>
              <a:t>Allows government to effectively manage its operations by</a:t>
            </a:r>
          </a:p>
          <a:p>
            <a:pPr marL="685783" lvl="1" indent="-228594" algn="l" rtl="0">
              <a:lnSpc>
                <a:spcPct val="120000"/>
              </a:lnSpc>
              <a:spcBef>
                <a:spcPts val="500"/>
              </a:spcBef>
              <a:spcAft>
                <a:spcPts val="0"/>
              </a:spcAft>
              <a:buSzPts val="2400"/>
              <a:buChar char="•"/>
            </a:pPr>
            <a:r>
              <a:rPr lang="en-US" sz="2800" dirty="0">
                <a:solidFill>
                  <a:srgbClr val="002060"/>
                </a:solidFill>
                <a:latin typeface="+mn-lt"/>
              </a:rPr>
              <a:t>Providing for certain deliberations to </a:t>
            </a:r>
          </a:p>
          <a:p>
            <a:pPr marL="457189" lvl="1" indent="0" algn="l" rtl="0">
              <a:lnSpc>
                <a:spcPct val="120000"/>
              </a:lnSpc>
              <a:spcBef>
                <a:spcPts val="500"/>
              </a:spcBef>
              <a:spcAft>
                <a:spcPts val="0"/>
              </a:spcAft>
              <a:buSzPts val="2400"/>
              <a:buNone/>
            </a:pPr>
            <a:r>
              <a:rPr lang="en-US" sz="2800" dirty="0">
                <a:solidFill>
                  <a:srgbClr val="002060"/>
                </a:solidFill>
                <a:latin typeface="+mn-lt"/>
              </a:rPr>
              <a:t>    take place in executive session </a:t>
            </a:r>
          </a:p>
          <a:p>
            <a:pPr marL="685783" lvl="1" indent="-228594" algn="l" rtl="0">
              <a:lnSpc>
                <a:spcPct val="120000"/>
              </a:lnSpc>
              <a:spcBef>
                <a:spcPts val="500"/>
              </a:spcBef>
              <a:spcAft>
                <a:spcPts val="0"/>
              </a:spcAft>
              <a:buSzPts val="2400"/>
              <a:buChar char="•"/>
            </a:pPr>
            <a:r>
              <a:rPr lang="en-US" sz="2800" dirty="0">
                <a:solidFill>
                  <a:srgbClr val="002060"/>
                </a:solidFill>
                <a:latin typeface="+mn-lt"/>
              </a:rPr>
              <a:t>Maintaining confidentiality of certain </a:t>
            </a:r>
          </a:p>
          <a:p>
            <a:pPr marL="457189" lvl="1" indent="0" algn="l" rtl="0">
              <a:lnSpc>
                <a:spcPct val="120000"/>
              </a:lnSpc>
              <a:spcBef>
                <a:spcPts val="500"/>
              </a:spcBef>
              <a:spcAft>
                <a:spcPts val="0"/>
              </a:spcAft>
              <a:buSzPts val="2400"/>
              <a:buNone/>
            </a:pPr>
            <a:r>
              <a:rPr lang="en-US" sz="2800" dirty="0">
                <a:solidFill>
                  <a:srgbClr val="002060"/>
                </a:solidFill>
                <a:latin typeface="+mn-lt"/>
              </a:rPr>
              <a:t>    records of executive session</a:t>
            </a:r>
          </a:p>
          <a:p>
            <a:pPr marL="65088" lvl="1" indent="0">
              <a:buSzPts val="2800"/>
              <a:buNone/>
            </a:pPr>
            <a:endParaRPr lang="en-US" dirty="0">
              <a:solidFill>
                <a:srgbClr val="002060"/>
              </a:solidFill>
            </a:endParaRPr>
          </a:p>
          <a:p>
            <a:pPr marL="227965" indent="-227965">
              <a:buSzPts val="2800"/>
            </a:pPr>
            <a:endParaRPr lang="en-US" dirty="0"/>
          </a:p>
          <a:p>
            <a:pPr marL="457189" lvl="1" indent="0" algn="r" rtl="0">
              <a:lnSpc>
                <a:spcPct val="90000"/>
              </a:lnSpc>
              <a:spcBef>
                <a:spcPts val="500"/>
              </a:spcBef>
              <a:spcAft>
                <a:spcPts val="0"/>
              </a:spcAft>
              <a:buSzPts val="2400"/>
              <a:buNone/>
            </a:pPr>
            <a:endParaRPr dirty="0"/>
          </a:p>
        </p:txBody>
      </p:sp>
      <p:pic>
        <p:nvPicPr>
          <p:cNvPr id="90" name="Google Shape;90;p2"/>
          <p:cNvPicPr preferRelativeResize="0"/>
          <p:nvPr/>
        </p:nvPicPr>
        <p:blipFill rotWithShape="1">
          <a:blip r:embed="rId3">
            <a:alphaModFix/>
          </a:blip>
          <a:srcRect/>
          <a:stretch/>
        </p:blipFill>
        <p:spPr>
          <a:xfrm>
            <a:off x="6160423" y="4582886"/>
            <a:ext cx="2748173" cy="1748345"/>
          </a:xfrm>
          <a:prstGeom prst="rect">
            <a:avLst/>
          </a:prstGeom>
          <a:noFill/>
          <a:ln>
            <a:noFill/>
          </a:ln>
        </p:spPr>
      </p:pic>
      <p:sp>
        <p:nvSpPr>
          <p:cNvPr id="91" name="Google Shape;91;p2"/>
          <p:cNvSpPr txBox="1"/>
          <p:nvPr/>
        </p:nvSpPr>
        <p:spPr>
          <a:xfrm>
            <a:off x="6137760" y="6331231"/>
            <a:ext cx="1905000" cy="230832"/>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rgbClr val="000000"/>
              </a:buClr>
              <a:buSzPts val="900"/>
              <a:buFont typeface="Arial"/>
              <a:buNone/>
            </a:pPr>
            <a:r>
              <a:rPr lang="en-US" sz="900" b="0" i="0" u="none" strike="noStrike" cap="none" dirty="0">
                <a:solidFill>
                  <a:schemeClr val="dk1"/>
                </a:solidFill>
                <a:latin typeface="Arial"/>
                <a:ea typeface="Arial"/>
                <a:cs typeface="Arial"/>
                <a:sym typeface="Arial"/>
              </a:rPr>
              <a:t>Pittsfield School Committee 2019</a:t>
            </a:r>
            <a:endParaRPr sz="1400" b="0" i="0" u="none" strike="noStrike" cap="none" dirty="0">
              <a:solidFill>
                <a:srgbClr val="000000"/>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22"/>
        <p:cNvGrpSpPr/>
        <p:nvPr/>
      </p:nvGrpSpPr>
      <p:grpSpPr>
        <a:xfrm>
          <a:off x="0" y="0"/>
          <a:ext cx="0" cy="0"/>
          <a:chOff x="0" y="0"/>
          <a:chExt cx="0" cy="0"/>
        </a:xfrm>
      </p:grpSpPr>
      <p:sp>
        <p:nvSpPr>
          <p:cNvPr id="223" name="Google Shape;223;p21"/>
          <p:cNvSpPr txBox="1">
            <a:spLocks noGrp="1"/>
          </p:cNvSpPr>
          <p:nvPr>
            <p:ph type="title"/>
          </p:nvPr>
        </p:nvSpPr>
        <p:spPr>
          <a:xfrm>
            <a:off x="457200" y="304800"/>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 </a:t>
            </a:r>
            <a:endParaRPr sz="4000" dirty="0">
              <a:solidFill>
                <a:schemeClr val="accent6">
                  <a:lumMod val="75000"/>
                </a:schemeClr>
              </a:solidFill>
              <a:latin typeface="+mj-lt"/>
              <a:ea typeface="Gill Sans"/>
              <a:cs typeface="Gill Sans"/>
              <a:sym typeface="Gill Sans"/>
            </a:endParaRPr>
          </a:p>
        </p:txBody>
      </p:sp>
      <p:sp>
        <p:nvSpPr>
          <p:cNvPr id="224" name="Google Shape;224;p21"/>
          <p:cNvSpPr txBox="1">
            <a:spLocks noGrp="1"/>
          </p:cNvSpPr>
          <p:nvPr>
            <p:ph type="body" idx="1"/>
          </p:nvPr>
        </p:nvSpPr>
        <p:spPr>
          <a:xfrm>
            <a:off x="759279" y="1847397"/>
            <a:ext cx="7886700" cy="4351338"/>
          </a:xfrm>
          <a:prstGeom prst="rect">
            <a:avLst/>
          </a:prstGeom>
          <a:noFill/>
          <a:ln>
            <a:noFill/>
          </a:ln>
        </p:spPr>
        <p:txBody>
          <a:bodyPr spcFirstLastPara="1" wrap="square" lIns="91425" tIns="45700" rIns="91425" bIns="45700" anchor="t" anchorCtr="0">
            <a:normAutofit/>
          </a:bodyPr>
          <a:lstStyle/>
          <a:p>
            <a:pPr marL="0" lvl="0" indent="-177800" algn="l" rtl="0">
              <a:lnSpc>
                <a:spcPct val="90000"/>
              </a:lnSpc>
              <a:spcBef>
                <a:spcPts val="0"/>
              </a:spcBef>
              <a:spcAft>
                <a:spcPts val="0"/>
              </a:spcAft>
              <a:buSzPts val="2800"/>
              <a:buChar char="•"/>
            </a:pPr>
            <a:r>
              <a:rPr lang="en-US" b="1" dirty="0">
                <a:solidFill>
                  <a:srgbClr val="002060"/>
                </a:solidFill>
                <a:latin typeface="+mn-lt"/>
                <a:ea typeface="Gill Sans"/>
                <a:cs typeface="Gill Sans"/>
                <a:sym typeface="Gill Sans"/>
              </a:rPr>
              <a:t>§ 21(a)(4):</a:t>
            </a:r>
            <a:r>
              <a:rPr lang="en-US" dirty="0">
                <a:solidFill>
                  <a:srgbClr val="002060"/>
                </a:solidFill>
                <a:latin typeface="+mn-lt"/>
                <a:ea typeface="Gill Sans"/>
                <a:cs typeface="Gill Sans"/>
                <a:sym typeface="Gill Sans"/>
              </a:rPr>
              <a:t> Security personnel or device deployment or strategy</a:t>
            </a:r>
            <a:endParaRPr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400"/>
              <a:buNone/>
            </a:pPr>
            <a:endParaRPr sz="1200" dirty="0">
              <a:solidFill>
                <a:srgbClr val="002060"/>
              </a:solidFill>
              <a:latin typeface="+mn-lt"/>
              <a:ea typeface="Gill Sans"/>
              <a:cs typeface="Gill Sans"/>
              <a:sym typeface="Gill Sans"/>
            </a:endParaRPr>
          </a:p>
          <a:p>
            <a:pPr marL="0" lvl="0" indent="-177800" algn="l" rtl="0">
              <a:lnSpc>
                <a:spcPct val="90000"/>
              </a:lnSpc>
              <a:spcBef>
                <a:spcPts val="1000"/>
              </a:spcBef>
              <a:spcAft>
                <a:spcPts val="0"/>
              </a:spcAft>
              <a:buSzPts val="2800"/>
              <a:buChar char="•"/>
            </a:pPr>
            <a:r>
              <a:rPr lang="en-US" b="1" dirty="0">
                <a:solidFill>
                  <a:srgbClr val="002060"/>
                </a:solidFill>
                <a:latin typeface="+mn-lt"/>
                <a:ea typeface="Gill Sans"/>
                <a:cs typeface="Gill Sans"/>
                <a:sym typeface="Gill Sans"/>
              </a:rPr>
              <a:t>§ 21(a)(5):</a:t>
            </a:r>
            <a:r>
              <a:rPr lang="en-US" dirty="0">
                <a:solidFill>
                  <a:srgbClr val="002060"/>
                </a:solidFill>
                <a:latin typeface="+mn-lt"/>
                <a:ea typeface="Gill Sans"/>
                <a:cs typeface="Gill Sans"/>
                <a:sym typeface="Gill Sans"/>
              </a:rPr>
              <a:t> Investigate charges of criminal misconduct or consider filing criminal complaints</a:t>
            </a:r>
            <a:endParaRPr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400"/>
              <a:buNone/>
            </a:pPr>
            <a:endParaRPr sz="1200"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400"/>
              <a:buNone/>
            </a:pPr>
            <a:r>
              <a:rPr lang="en-US" b="1" dirty="0">
                <a:solidFill>
                  <a:srgbClr val="002060"/>
                </a:solidFill>
                <a:latin typeface="+mn-lt"/>
                <a:ea typeface="Gill Sans"/>
                <a:cs typeface="Gill Sans"/>
                <a:sym typeface="Gill Sans"/>
              </a:rPr>
              <a:t>§ 21(a)(6):</a:t>
            </a:r>
            <a:r>
              <a:rPr lang="en-US" dirty="0">
                <a:solidFill>
                  <a:srgbClr val="002060"/>
                </a:solidFill>
                <a:latin typeface="+mn-lt"/>
                <a:ea typeface="Gill Sans"/>
                <a:cs typeface="Gill Sans"/>
                <a:sym typeface="Gill Sans"/>
              </a:rPr>
              <a:t> Consider purchase, exchange, lease or value of real estate if the chair declares that an open meeting would hurt committee’s negotiating position</a:t>
            </a:r>
            <a:endParaRPr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800"/>
              <a:buNone/>
            </a:pPr>
            <a:endParaRPr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sp>
        <p:nvSpPr>
          <p:cNvPr id="229" name="Google Shape;229;p22"/>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a:t>
            </a:r>
            <a:endParaRPr sz="4000" dirty="0">
              <a:solidFill>
                <a:schemeClr val="accent6">
                  <a:lumMod val="75000"/>
                </a:schemeClr>
              </a:solidFill>
              <a:latin typeface="+mj-lt"/>
              <a:ea typeface="Gill Sans"/>
              <a:cs typeface="Gill Sans"/>
              <a:sym typeface="Gill Sans"/>
            </a:endParaRPr>
          </a:p>
        </p:txBody>
      </p:sp>
      <p:sp>
        <p:nvSpPr>
          <p:cNvPr id="230" name="Google Shape;230;p22"/>
          <p:cNvSpPr txBox="1">
            <a:spLocks noGrp="1"/>
          </p:cNvSpPr>
          <p:nvPr>
            <p:ph type="body" idx="1"/>
          </p:nvPr>
        </p:nvSpPr>
        <p:spPr>
          <a:xfrm>
            <a:off x="759278" y="1690691"/>
            <a:ext cx="7886700" cy="4250192"/>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100"/>
              <a:buNone/>
            </a:pPr>
            <a:endParaRPr b="1" dirty="0">
              <a:solidFill>
                <a:srgbClr val="002060"/>
              </a:solidFill>
              <a:latin typeface="+mn-lt"/>
              <a:ea typeface="Gill Sans"/>
              <a:cs typeface="Gill Sans"/>
              <a:sym typeface="Gill Sans"/>
            </a:endParaRPr>
          </a:p>
          <a:p>
            <a:pPr marL="228594" lvl="0" indent="-253994" algn="l" rtl="0">
              <a:lnSpc>
                <a:spcPct val="90000"/>
              </a:lnSpc>
              <a:spcBef>
                <a:spcPts val="1000"/>
              </a:spcBef>
              <a:spcAft>
                <a:spcPts val="0"/>
              </a:spcAft>
              <a:buSzPts val="2800"/>
              <a:buChar char="•"/>
            </a:pPr>
            <a:r>
              <a:rPr lang="en-US" b="1" dirty="0">
                <a:solidFill>
                  <a:srgbClr val="002060"/>
                </a:solidFill>
                <a:latin typeface="+mn-lt"/>
                <a:ea typeface="Gill Sans"/>
                <a:cs typeface="Gill Sans"/>
                <a:sym typeface="Gill Sans"/>
              </a:rPr>
              <a:t>§ 21(a)(7):</a:t>
            </a:r>
            <a:r>
              <a:rPr lang="en-US" dirty="0">
                <a:solidFill>
                  <a:srgbClr val="002060"/>
                </a:solidFill>
                <a:latin typeface="+mn-lt"/>
                <a:ea typeface="Gill Sans"/>
                <a:cs typeface="Gill Sans"/>
                <a:sym typeface="Gill Sans"/>
              </a:rPr>
              <a:t> To comply with any general law, special law, or federal grant-in-aid requirements</a:t>
            </a:r>
            <a:endParaRPr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1800"/>
              <a:buNone/>
            </a:pPr>
            <a:endParaRPr sz="100" dirty="0">
              <a:solidFill>
                <a:srgbClr val="002060"/>
              </a:solidFill>
              <a:latin typeface="+mn-lt"/>
              <a:ea typeface="Gill Sans"/>
              <a:cs typeface="Gill Sans"/>
              <a:sym typeface="Gill Sans"/>
            </a:endParaRPr>
          </a:p>
          <a:p>
            <a:pPr marL="685783" lvl="1" indent="-253994" algn="l" rtl="0">
              <a:lnSpc>
                <a:spcPct val="90000"/>
              </a:lnSpc>
              <a:spcBef>
                <a:spcPts val="500"/>
              </a:spcBef>
              <a:spcAft>
                <a:spcPts val="0"/>
              </a:spcAft>
              <a:buSzPts val="2800"/>
              <a:buFont typeface="Gill Sans"/>
              <a:buChar char="•"/>
            </a:pPr>
            <a:r>
              <a:rPr lang="en-US" sz="2800" dirty="0">
                <a:solidFill>
                  <a:srgbClr val="002060"/>
                </a:solidFill>
                <a:latin typeface="+mn-lt"/>
                <a:ea typeface="Gill Sans"/>
                <a:cs typeface="Gill Sans"/>
                <a:sym typeface="Gill Sans"/>
              </a:rPr>
              <a:t>Chair must cite a statute that requires confidentiality or closed session</a:t>
            </a:r>
            <a:endParaRPr sz="2800" dirty="0">
              <a:solidFill>
                <a:srgbClr val="002060"/>
              </a:solidFill>
              <a:latin typeface="+mn-lt"/>
              <a:ea typeface="Gill Sans"/>
              <a:cs typeface="Gill Sans"/>
              <a:sym typeface="Gill Sans"/>
            </a:endParaRPr>
          </a:p>
          <a:p>
            <a:pPr marL="685783" lvl="1" indent="-165094" algn="l" rtl="0">
              <a:lnSpc>
                <a:spcPct val="90000"/>
              </a:lnSpc>
              <a:spcBef>
                <a:spcPts val="500"/>
              </a:spcBef>
              <a:spcAft>
                <a:spcPts val="0"/>
              </a:spcAft>
              <a:buSzPts val="1000"/>
              <a:buNone/>
            </a:pPr>
            <a:endParaRPr sz="1200" dirty="0">
              <a:solidFill>
                <a:srgbClr val="002060"/>
              </a:solidFill>
              <a:latin typeface="+mn-lt"/>
              <a:ea typeface="Gill Sans"/>
              <a:cs typeface="Gill Sans"/>
              <a:sym typeface="Gill Sans"/>
            </a:endParaRPr>
          </a:p>
          <a:p>
            <a:pPr marL="685783" lvl="1" indent="-253994" algn="l" rtl="0">
              <a:lnSpc>
                <a:spcPct val="90000"/>
              </a:lnSpc>
              <a:spcBef>
                <a:spcPts val="500"/>
              </a:spcBef>
              <a:spcAft>
                <a:spcPts val="0"/>
              </a:spcAft>
              <a:buSzPts val="2800"/>
              <a:buFont typeface="Gill Sans"/>
              <a:buChar char="•"/>
            </a:pPr>
            <a:r>
              <a:rPr lang="en-US" sz="2800" dirty="0">
                <a:solidFill>
                  <a:srgbClr val="002060"/>
                </a:solidFill>
                <a:latin typeface="+mn-lt"/>
                <a:ea typeface="Gill Sans"/>
                <a:cs typeface="Gill Sans"/>
                <a:sym typeface="Gill Sans"/>
              </a:rPr>
              <a:t>Body should disclose information unless public disclosure would compromise the purpose for secrecy</a:t>
            </a:r>
            <a:endParaRPr sz="2800"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800"/>
              <a:buNone/>
            </a:pPr>
            <a:endParaRPr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34"/>
        <p:cNvGrpSpPr/>
        <p:nvPr/>
      </p:nvGrpSpPr>
      <p:grpSpPr>
        <a:xfrm>
          <a:off x="0" y="0"/>
          <a:ext cx="0" cy="0"/>
          <a:chOff x="0" y="0"/>
          <a:chExt cx="0" cy="0"/>
        </a:xfrm>
      </p:grpSpPr>
      <p:sp>
        <p:nvSpPr>
          <p:cNvPr id="235" name="Google Shape;235;p23"/>
          <p:cNvSpPr txBox="1">
            <a:spLocks noGrp="1"/>
          </p:cNvSpPr>
          <p:nvPr>
            <p:ph type="title"/>
          </p:nvPr>
        </p:nvSpPr>
        <p:spPr>
          <a:xfrm>
            <a:off x="0" y="261257"/>
            <a:ext cx="9144000" cy="1066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600"/>
              <a:buFont typeface="Arial Black"/>
              <a:buNone/>
            </a:pPr>
            <a:r>
              <a:rPr lang="en-US" sz="4000" dirty="0">
                <a:solidFill>
                  <a:schemeClr val="accent6">
                    <a:lumMod val="75000"/>
                  </a:schemeClr>
                </a:solidFill>
                <a:latin typeface="+mj-lt"/>
                <a:ea typeface="Gill Sans"/>
                <a:cs typeface="Gill Sans"/>
                <a:sym typeface="Gill Sans"/>
              </a:rPr>
              <a:t>Executive Session</a:t>
            </a:r>
            <a:br>
              <a:rPr lang="en-US" sz="4000" dirty="0">
                <a:solidFill>
                  <a:schemeClr val="accent6">
                    <a:lumMod val="75000"/>
                  </a:schemeClr>
                </a:solidFill>
                <a:latin typeface="+mj-lt"/>
                <a:ea typeface="Gill Sans"/>
                <a:cs typeface="Gill Sans"/>
                <a:sym typeface="Gill Sans"/>
              </a:rPr>
            </a:br>
            <a:r>
              <a:rPr lang="en-US" sz="4000" dirty="0">
                <a:solidFill>
                  <a:schemeClr val="accent6">
                    <a:lumMod val="75000"/>
                  </a:schemeClr>
                </a:solidFill>
                <a:latin typeface="+mj-lt"/>
                <a:ea typeface="Gill Sans"/>
                <a:cs typeface="Gill Sans"/>
                <a:sym typeface="Gill Sans"/>
              </a:rPr>
              <a:t>10 Purposes:  M.G.L. c. 30A §</a:t>
            </a:r>
            <a:endParaRPr sz="4000" dirty="0">
              <a:solidFill>
                <a:schemeClr val="accent6">
                  <a:lumMod val="75000"/>
                </a:schemeClr>
              </a:solidFill>
              <a:latin typeface="+mj-lt"/>
              <a:ea typeface="Gill Sans"/>
              <a:cs typeface="Gill Sans"/>
              <a:sym typeface="Gill Sans"/>
            </a:endParaRPr>
          </a:p>
        </p:txBody>
      </p:sp>
      <p:sp>
        <p:nvSpPr>
          <p:cNvPr id="236" name="Google Shape;236;p23"/>
          <p:cNvSpPr txBox="1">
            <a:spLocks noGrp="1"/>
          </p:cNvSpPr>
          <p:nvPr>
            <p:ph type="body" idx="1"/>
          </p:nvPr>
        </p:nvSpPr>
        <p:spPr>
          <a:xfrm>
            <a:off x="304800" y="1632857"/>
            <a:ext cx="8839200" cy="4457700"/>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SzPts val="2400"/>
              <a:buChar char="•"/>
            </a:pPr>
            <a:r>
              <a:rPr lang="en-US" sz="2400" b="1" dirty="0">
                <a:solidFill>
                  <a:srgbClr val="002060"/>
                </a:solidFill>
                <a:latin typeface="+mn-lt"/>
              </a:rPr>
              <a:t>§ 21(a)(8):</a:t>
            </a:r>
            <a:r>
              <a:rPr lang="en-US" sz="2400" dirty="0">
                <a:solidFill>
                  <a:srgbClr val="002060"/>
                </a:solidFill>
                <a:latin typeface="+mn-lt"/>
              </a:rPr>
              <a:t> To consider or interview applicants by a preliminary screening committee </a:t>
            </a:r>
            <a:endParaRPr dirty="0">
              <a:solidFill>
                <a:srgbClr val="002060"/>
              </a:solidFill>
              <a:latin typeface="+mn-lt"/>
            </a:endParaRPr>
          </a:p>
          <a:p>
            <a:pPr marL="0" lvl="0" indent="0" algn="l" rtl="0">
              <a:lnSpc>
                <a:spcPct val="90000"/>
              </a:lnSpc>
              <a:spcBef>
                <a:spcPts val="1000"/>
              </a:spcBef>
              <a:spcAft>
                <a:spcPts val="0"/>
              </a:spcAft>
              <a:buSzPts val="1200"/>
              <a:buNone/>
            </a:pPr>
            <a:endParaRPr sz="1200" dirty="0">
              <a:solidFill>
                <a:srgbClr val="002060"/>
              </a:solidFill>
              <a:latin typeface="+mn-lt"/>
            </a:endParaRPr>
          </a:p>
          <a:p>
            <a:pPr marL="914388" lvl="2" indent="-457200" algn="l" rtl="0">
              <a:lnSpc>
                <a:spcPct val="90000"/>
              </a:lnSpc>
              <a:spcBef>
                <a:spcPts val="500"/>
              </a:spcBef>
              <a:spcAft>
                <a:spcPts val="0"/>
              </a:spcAft>
              <a:buSzPts val="2000"/>
              <a:buChar char="•"/>
            </a:pPr>
            <a:r>
              <a:rPr lang="en-US" sz="2200" dirty="0">
                <a:solidFill>
                  <a:srgbClr val="002060"/>
                </a:solidFill>
                <a:latin typeface="+mn-lt"/>
              </a:rPr>
              <a:t>If chair declares an open meeting will have a detrimental affect in obtaining qualified applicants</a:t>
            </a:r>
            <a:endParaRPr sz="2200" dirty="0">
              <a:solidFill>
                <a:srgbClr val="002060"/>
              </a:solidFill>
              <a:latin typeface="+mn-lt"/>
            </a:endParaRPr>
          </a:p>
          <a:p>
            <a:pPr marL="914388" lvl="2" indent="-457200" algn="l" rtl="0">
              <a:lnSpc>
                <a:spcPct val="90000"/>
              </a:lnSpc>
              <a:spcBef>
                <a:spcPts val="500"/>
              </a:spcBef>
              <a:spcAft>
                <a:spcPts val="0"/>
              </a:spcAft>
              <a:buSzPts val="2000"/>
              <a:buChar char="•"/>
            </a:pPr>
            <a:r>
              <a:rPr lang="en-US" sz="2200" dirty="0">
                <a:solidFill>
                  <a:srgbClr val="002060"/>
                </a:solidFill>
                <a:latin typeface="+mn-lt"/>
              </a:rPr>
              <a:t>Interviews </a:t>
            </a:r>
            <a:r>
              <a:rPr lang="en-US" sz="2200" b="1" dirty="0">
                <a:solidFill>
                  <a:srgbClr val="002060"/>
                </a:solidFill>
                <a:latin typeface="+mn-lt"/>
              </a:rPr>
              <a:t>cannot</a:t>
            </a:r>
            <a:r>
              <a:rPr lang="en-US" sz="2200" dirty="0">
                <a:solidFill>
                  <a:srgbClr val="002060"/>
                </a:solidFill>
                <a:latin typeface="+mn-lt"/>
              </a:rPr>
              <a:t> be conducted in executive session if applicants have already passed an initial screening committee</a:t>
            </a:r>
            <a:endParaRPr sz="2200" dirty="0">
              <a:solidFill>
                <a:srgbClr val="002060"/>
              </a:solidFill>
              <a:latin typeface="+mn-lt"/>
            </a:endParaRPr>
          </a:p>
          <a:p>
            <a:pPr marL="457188" lvl="2" indent="0" algn="l" rtl="0">
              <a:lnSpc>
                <a:spcPct val="90000"/>
              </a:lnSpc>
              <a:spcBef>
                <a:spcPts val="500"/>
              </a:spcBef>
              <a:spcAft>
                <a:spcPts val="0"/>
              </a:spcAft>
              <a:buSzPts val="2400"/>
              <a:buNone/>
            </a:pPr>
            <a:endParaRPr sz="2400" b="1" dirty="0">
              <a:solidFill>
                <a:srgbClr val="002060"/>
              </a:solidFill>
              <a:latin typeface="+mn-lt"/>
            </a:endParaRPr>
          </a:p>
          <a:p>
            <a:pPr marL="342900" lvl="1" indent="-342900" algn="l" rtl="0">
              <a:lnSpc>
                <a:spcPct val="90000"/>
              </a:lnSpc>
              <a:spcBef>
                <a:spcPts val="500"/>
              </a:spcBef>
              <a:spcAft>
                <a:spcPts val="0"/>
              </a:spcAft>
              <a:buSzPts val="2400"/>
              <a:buChar char="•"/>
            </a:pPr>
            <a:r>
              <a:rPr lang="en-US" b="1" dirty="0">
                <a:solidFill>
                  <a:srgbClr val="002060"/>
                </a:solidFill>
                <a:latin typeface="+mn-lt"/>
              </a:rPr>
              <a:t>§ 21(a)(9):</a:t>
            </a:r>
            <a:r>
              <a:rPr lang="en-US" dirty="0">
                <a:solidFill>
                  <a:srgbClr val="002060"/>
                </a:solidFill>
                <a:latin typeface="+mn-lt"/>
              </a:rPr>
              <a:t> Meet or confer with mediator</a:t>
            </a:r>
            <a:endParaRPr dirty="0">
              <a:solidFill>
                <a:srgbClr val="002060"/>
              </a:solidFill>
              <a:latin typeface="+mn-lt"/>
            </a:endParaRPr>
          </a:p>
          <a:p>
            <a:pPr marL="914388" lvl="2" indent="-381000" algn="l" rtl="0">
              <a:lnSpc>
                <a:spcPct val="90000"/>
              </a:lnSpc>
              <a:spcBef>
                <a:spcPts val="500"/>
              </a:spcBef>
              <a:spcAft>
                <a:spcPts val="0"/>
              </a:spcAft>
              <a:buSzPts val="1200"/>
              <a:buNone/>
            </a:pPr>
            <a:endParaRPr sz="1200" b="1" dirty="0">
              <a:solidFill>
                <a:srgbClr val="002060"/>
              </a:solidFill>
              <a:latin typeface="+mn-lt"/>
            </a:endParaRPr>
          </a:p>
          <a:p>
            <a:pPr marL="292100" lvl="0" indent="-292100" algn="l" rtl="0">
              <a:lnSpc>
                <a:spcPct val="90000"/>
              </a:lnSpc>
              <a:spcBef>
                <a:spcPts val="1000"/>
              </a:spcBef>
              <a:spcAft>
                <a:spcPts val="0"/>
              </a:spcAft>
              <a:buSzPts val="2400"/>
              <a:buChar char="•"/>
            </a:pPr>
            <a:r>
              <a:rPr lang="en-US" sz="2400" b="1" dirty="0">
                <a:solidFill>
                  <a:srgbClr val="002060"/>
                </a:solidFill>
                <a:latin typeface="+mn-lt"/>
              </a:rPr>
              <a:t>§ 21(a)(10):</a:t>
            </a:r>
            <a:r>
              <a:rPr lang="en-US" sz="2400" dirty="0">
                <a:solidFill>
                  <a:srgbClr val="002060"/>
                </a:solidFill>
                <a:latin typeface="+mn-lt"/>
              </a:rPr>
              <a:t> Discuss trade secrets or confidential, competitively-sensitive or other proprietary information</a:t>
            </a:r>
            <a:endParaRPr sz="2400" dirty="0">
              <a:solidFill>
                <a:srgbClr val="002060"/>
              </a:solidFill>
              <a:latin typeface="+mn-lt"/>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41"/>
        <p:cNvGrpSpPr/>
        <p:nvPr/>
      </p:nvGrpSpPr>
      <p:grpSpPr>
        <a:xfrm>
          <a:off x="0" y="0"/>
          <a:ext cx="0" cy="0"/>
          <a:chOff x="0" y="0"/>
          <a:chExt cx="0" cy="0"/>
        </a:xfrm>
      </p:grpSpPr>
      <p:sp>
        <p:nvSpPr>
          <p:cNvPr id="242" name="Google Shape;242;p24"/>
          <p:cNvSpPr txBox="1">
            <a:spLocks noGrp="1"/>
          </p:cNvSpPr>
          <p:nvPr>
            <p:ph type="title"/>
          </p:nvPr>
        </p:nvSpPr>
        <p:spPr>
          <a:xfrm>
            <a:off x="0" y="0"/>
            <a:ext cx="9144000" cy="14478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000"/>
              <a:buFont typeface="Arial Black"/>
              <a:buNone/>
            </a:pPr>
            <a:r>
              <a:rPr lang="en-US" sz="3600" dirty="0">
                <a:solidFill>
                  <a:schemeClr val="accent6">
                    <a:lumMod val="75000"/>
                  </a:schemeClr>
                </a:solidFill>
                <a:latin typeface="+mn-lt"/>
                <a:ea typeface="Gill Sans"/>
                <a:cs typeface="Gill Sans"/>
                <a:sym typeface="Gill Sans"/>
              </a:rPr>
              <a:t>Executive Session Procedure</a:t>
            </a:r>
            <a:br>
              <a:rPr lang="en-US" sz="3600" dirty="0">
                <a:solidFill>
                  <a:schemeClr val="accent6">
                    <a:lumMod val="75000"/>
                  </a:schemeClr>
                </a:solidFill>
                <a:latin typeface="+mn-lt"/>
                <a:ea typeface="Gill Sans"/>
                <a:cs typeface="Gill Sans"/>
                <a:sym typeface="Gill Sans"/>
              </a:rPr>
            </a:br>
            <a:r>
              <a:rPr lang="en-US" sz="3200" u="sng" dirty="0">
                <a:solidFill>
                  <a:schemeClr val="accent6">
                    <a:lumMod val="75000"/>
                  </a:schemeClr>
                </a:solidFill>
                <a:latin typeface="+mn-lt"/>
                <a:ea typeface="Gill Sans"/>
                <a:cs typeface="Gill Sans"/>
                <a:sym typeface="Gill Sans"/>
              </a:rPr>
              <a:t>Review</a:t>
            </a:r>
            <a:endParaRPr sz="3200" dirty="0">
              <a:solidFill>
                <a:schemeClr val="accent6">
                  <a:lumMod val="75000"/>
                </a:schemeClr>
              </a:solidFill>
              <a:latin typeface="+mn-lt"/>
              <a:ea typeface="Gill Sans"/>
              <a:cs typeface="Gill Sans"/>
              <a:sym typeface="Gill Sans"/>
            </a:endParaRPr>
          </a:p>
        </p:txBody>
      </p:sp>
      <p:sp>
        <p:nvSpPr>
          <p:cNvPr id="243" name="Google Shape;243;p24"/>
          <p:cNvSpPr txBox="1">
            <a:spLocks noGrp="1"/>
          </p:cNvSpPr>
          <p:nvPr>
            <p:ph type="body" idx="1"/>
          </p:nvPr>
        </p:nvSpPr>
        <p:spPr>
          <a:xfrm>
            <a:off x="304800" y="1347150"/>
            <a:ext cx="8839200" cy="5010600"/>
          </a:xfrm>
          <a:prstGeom prst="rect">
            <a:avLst/>
          </a:prstGeom>
          <a:noFill/>
          <a:ln>
            <a:noFill/>
          </a:ln>
        </p:spPr>
        <p:txBody>
          <a:bodyPr spcFirstLastPara="1" wrap="square" lIns="91425" tIns="45700" rIns="91425" bIns="45700" anchor="t" anchorCtr="0">
            <a:normAutofit/>
          </a:bodyPr>
          <a:lstStyle/>
          <a:p>
            <a:pPr marL="228593" lvl="0" indent="-185736" algn="l" rtl="0">
              <a:lnSpc>
                <a:spcPct val="90000"/>
              </a:lnSpc>
              <a:spcBef>
                <a:spcPts val="0"/>
              </a:spcBef>
              <a:spcAft>
                <a:spcPts val="0"/>
              </a:spcAft>
              <a:buSzPts val="2600"/>
              <a:buFont typeface="Gill Sans"/>
              <a:buChar char="•"/>
            </a:pPr>
            <a:r>
              <a:rPr lang="en-US" sz="2500" dirty="0">
                <a:solidFill>
                  <a:srgbClr val="002060"/>
                </a:solidFill>
                <a:latin typeface="+mn-lt"/>
                <a:ea typeface="Gill Sans"/>
                <a:cs typeface="Gill Sans"/>
                <a:sym typeface="Gill Sans"/>
              </a:rPr>
              <a:t>Committee must convene an open session first</a:t>
            </a:r>
            <a:endParaRPr sz="2500" dirty="0">
              <a:solidFill>
                <a:srgbClr val="002060"/>
              </a:solidFill>
              <a:latin typeface="+mn-lt"/>
              <a:ea typeface="Gill Sans"/>
              <a:cs typeface="Gill Sans"/>
              <a:sym typeface="Gill Sans"/>
            </a:endParaRPr>
          </a:p>
          <a:p>
            <a:pPr marL="228593" lvl="0" indent="-185736" algn="l" rtl="0">
              <a:lnSpc>
                <a:spcPct val="90000"/>
              </a:lnSpc>
              <a:spcBef>
                <a:spcPts val="1000"/>
              </a:spcBef>
              <a:spcAft>
                <a:spcPts val="0"/>
              </a:spcAft>
              <a:buSzPts val="2600"/>
              <a:buFont typeface="Gill Sans"/>
              <a:buChar char="•"/>
            </a:pPr>
            <a:r>
              <a:rPr lang="en-US" sz="2500" dirty="0">
                <a:solidFill>
                  <a:srgbClr val="002060"/>
                </a:solidFill>
                <a:latin typeface="+mn-lt"/>
                <a:ea typeface="Gill Sans"/>
                <a:cs typeface="Gill Sans"/>
                <a:sym typeface="Gill Sans"/>
              </a:rPr>
              <a:t>Committee must vote to enter executive session</a:t>
            </a:r>
            <a:endParaRPr sz="2500" dirty="0">
              <a:solidFill>
                <a:srgbClr val="002060"/>
              </a:solidFill>
              <a:latin typeface="+mn-lt"/>
              <a:ea typeface="Gill Sans"/>
              <a:cs typeface="Gill Sans"/>
              <a:sym typeface="Gill Sans"/>
            </a:endParaRPr>
          </a:p>
          <a:p>
            <a:pPr marL="922337" lvl="1" indent="-301625" algn="l" rtl="0">
              <a:lnSpc>
                <a:spcPct val="90000"/>
              </a:lnSpc>
              <a:spcBef>
                <a:spcPts val="500"/>
              </a:spcBef>
              <a:spcAft>
                <a:spcPts val="0"/>
              </a:spcAft>
              <a:buSzPts val="2600"/>
              <a:buFont typeface="Gill Sans"/>
              <a:buChar char="•"/>
            </a:pPr>
            <a:r>
              <a:rPr lang="en-US" sz="2500" dirty="0">
                <a:solidFill>
                  <a:srgbClr val="002060"/>
                </a:solidFill>
                <a:latin typeface="+mn-lt"/>
                <a:ea typeface="Gill Sans"/>
                <a:cs typeface="Gill Sans"/>
                <a:sym typeface="Gill Sans"/>
              </a:rPr>
              <a:t>By roll call vote</a:t>
            </a:r>
            <a:endParaRPr sz="2500" dirty="0">
              <a:solidFill>
                <a:srgbClr val="002060"/>
              </a:solidFill>
              <a:latin typeface="+mn-lt"/>
              <a:ea typeface="Gill Sans"/>
              <a:cs typeface="Gill Sans"/>
              <a:sym typeface="Gill Sans"/>
            </a:endParaRPr>
          </a:p>
          <a:p>
            <a:pPr marL="922337" lvl="1" indent="-301625" algn="l" rtl="0">
              <a:lnSpc>
                <a:spcPct val="90000"/>
              </a:lnSpc>
              <a:spcBef>
                <a:spcPts val="500"/>
              </a:spcBef>
              <a:spcAft>
                <a:spcPts val="0"/>
              </a:spcAft>
              <a:buSzPts val="2600"/>
              <a:buFont typeface="Gill Sans"/>
              <a:buChar char="•"/>
            </a:pPr>
            <a:r>
              <a:rPr lang="en-US" sz="2500" dirty="0">
                <a:solidFill>
                  <a:srgbClr val="002060"/>
                </a:solidFill>
                <a:latin typeface="+mn-lt"/>
                <a:ea typeface="Gill Sans"/>
                <a:cs typeface="Gill Sans"/>
                <a:sym typeface="Gill Sans"/>
              </a:rPr>
              <a:t>A majority of the full body (regardless of attendance at the meeting) must agree</a:t>
            </a:r>
            <a:endParaRPr sz="2500" dirty="0">
              <a:solidFill>
                <a:srgbClr val="002060"/>
              </a:solidFill>
              <a:latin typeface="+mn-lt"/>
              <a:ea typeface="Gill Sans"/>
              <a:cs typeface="Gill Sans"/>
              <a:sym typeface="Gill Sans"/>
            </a:endParaRPr>
          </a:p>
          <a:p>
            <a:pPr marL="922337" lvl="1" indent="-301625" algn="l" rtl="0">
              <a:lnSpc>
                <a:spcPct val="90000"/>
              </a:lnSpc>
              <a:spcBef>
                <a:spcPts val="500"/>
              </a:spcBef>
              <a:spcAft>
                <a:spcPts val="0"/>
              </a:spcAft>
              <a:buSzPts val="2600"/>
              <a:buFont typeface="Gill Sans"/>
              <a:buChar char="•"/>
            </a:pPr>
            <a:r>
              <a:rPr lang="en-US" sz="2500" dirty="0">
                <a:solidFill>
                  <a:srgbClr val="002060"/>
                </a:solidFill>
                <a:latin typeface="+mn-lt"/>
                <a:ea typeface="Gill Sans"/>
                <a:cs typeface="Gill Sans"/>
                <a:sym typeface="Gill Sans"/>
              </a:rPr>
              <a:t>All votes are by roll call and are entered into minutes</a:t>
            </a:r>
            <a:endParaRPr sz="2500" dirty="0">
              <a:solidFill>
                <a:srgbClr val="002060"/>
              </a:solidFill>
              <a:latin typeface="+mn-lt"/>
              <a:ea typeface="Gill Sans"/>
              <a:cs typeface="Gill Sans"/>
              <a:sym typeface="Gill Sans"/>
            </a:endParaRPr>
          </a:p>
          <a:p>
            <a:pPr marL="346075" lvl="0" indent="-188912" algn="l" rtl="0">
              <a:lnSpc>
                <a:spcPct val="90000"/>
              </a:lnSpc>
              <a:spcBef>
                <a:spcPts val="1000"/>
              </a:spcBef>
              <a:spcAft>
                <a:spcPts val="0"/>
              </a:spcAft>
              <a:buSzPts val="2600"/>
              <a:buChar char="•"/>
            </a:pPr>
            <a:r>
              <a:rPr lang="en-US" sz="2500" dirty="0">
                <a:solidFill>
                  <a:srgbClr val="002060"/>
                </a:solidFill>
                <a:latin typeface="+mn-lt"/>
                <a:ea typeface="Gill Sans"/>
                <a:cs typeface="Gill Sans"/>
                <a:sym typeface="Gill Sans"/>
              </a:rPr>
              <a:t>Chair must state executive session purpose,</a:t>
            </a:r>
            <a:r>
              <a:rPr lang="en-US" sz="2500" b="1" i="1" dirty="0">
                <a:solidFill>
                  <a:srgbClr val="002060"/>
                </a:solidFill>
                <a:latin typeface="+mn-lt"/>
                <a:ea typeface="Gill Sans"/>
                <a:cs typeface="Gill Sans"/>
                <a:sym typeface="Gill Sans"/>
              </a:rPr>
              <a:t> including everything that may be revealed without compromising executive session purpose </a:t>
            </a:r>
            <a:endParaRPr sz="2500" dirty="0">
              <a:solidFill>
                <a:srgbClr val="002060"/>
              </a:solidFill>
              <a:latin typeface="+mn-lt"/>
              <a:ea typeface="Gill Sans"/>
              <a:cs typeface="Gill Sans"/>
              <a:sym typeface="Gill Sans"/>
            </a:endParaRPr>
          </a:p>
          <a:p>
            <a:pPr marL="228593" lvl="0" indent="-185736" algn="l" rtl="0">
              <a:lnSpc>
                <a:spcPct val="90000"/>
              </a:lnSpc>
              <a:spcBef>
                <a:spcPts val="1000"/>
              </a:spcBef>
              <a:spcAft>
                <a:spcPts val="0"/>
              </a:spcAft>
              <a:buSzPts val="2600"/>
              <a:buFont typeface="Gill Sans"/>
              <a:buChar char="•"/>
            </a:pPr>
            <a:r>
              <a:rPr lang="en-US" sz="2500" dirty="0">
                <a:solidFill>
                  <a:srgbClr val="002060"/>
                </a:solidFill>
                <a:latin typeface="+mn-lt"/>
                <a:ea typeface="Gill Sans"/>
                <a:cs typeface="Gill Sans"/>
                <a:sym typeface="Gill Sans"/>
              </a:rPr>
              <a:t>Chair must announce whether open session will reconvene following conclusion of executive session</a:t>
            </a:r>
            <a:endParaRPr sz="2500" dirty="0">
              <a:solidFill>
                <a:srgbClr val="002060"/>
              </a:solidFill>
              <a:latin typeface="+mn-lt"/>
              <a:ea typeface="Gill Sans"/>
              <a:cs typeface="Gill Sans"/>
              <a:sym typeface="Gill Sans"/>
            </a:endParaRPr>
          </a:p>
        </p:txBody>
      </p:sp>
      <p:pic>
        <p:nvPicPr>
          <p:cNvPr id="244" name="Google Shape;244;p24"/>
          <p:cNvPicPr preferRelativeResize="0"/>
          <p:nvPr/>
        </p:nvPicPr>
        <p:blipFill rotWithShape="1">
          <a:blip r:embed="rId3">
            <a:alphaModFix/>
          </a:blip>
          <a:srcRect/>
          <a:stretch/>
        </p:blipFill>
        <p:spPr>
          <a:xfrm rot="700790">
            <a:off x="5969199" y="5335816"/>
            <a:ext cx="1778701" cy="170754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48"/>
        <p:cNvGrpSpPr/>
        <p:nvPr/>
      </p:nvGrpSpPr>
      <p:grpSpPr>
        <a:xfrm>
          <a:off x="0" y="0"/>
          <a:ext cx="0" cy="0"/>
          <a:chOff x="0" y="0"/>
          <a:chExt cx="0" cy="0"/>
        </a:xfrm>
      </p:grpSpPr>
      <p:sp>
        <p:nvSpPr>
          <p:cNvPr id="249" name="Google Shape;249;p25"/>
          <p:cNvSpPr txBox="1">
            <a:spLocks noGrp="1"/>
          </p:cNvSpPr>
          <p:nvPr>
            <p:ph type="title"/>
          </p:nvPr>
        </p:nvSpPr>
        <p:spPr>
          <a:xfrm>
            <a:off x="152400" y="304800"/>
            <a:ext cx="8839200" cy="14076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000"/>
              <a:buFont typeface="Arial Black"/>
              <a:buNone/>
            </a:pPr>
            <a:r>
              <a:rPr lang="en-US" sz="4000" dirty="0">
                <a:solidFill>
                  <a:schemeClr val="accent6">
                    <a:lumMod val="75000"/>
                  </a:schemeClr>
                </a:solidFill>
                <a:latin typeface="+mj-lt"/>
                <a:ea typeface="Gill Sans"/>
                <a:cs typeface="Gill Sans"/>
                <a:sym typeface="Gill Sans"/>
              </a:rPr>
              <a:t>OML </a:t>
            </a:r>
            <a:r>
              <a:rPr lang="en-US" sz="3500" dirty="0">
                <a:solidFill>
                  <a:schemeClr val="accent6">
                    <a:lumMod val="75000"/>
                  </a:schemeClr>
                </a:solidFill>
                <a:latin typeface="+mj-lt"/>
                <a:ea typeface="Gill Sans"/>
                <a:cs typeface="Gill Sans"/>
                <a:sym typeface="Gill Sans"/>
              </a:rPr>
              <a:t>&amp;</a:t>
            </a:r>
            <a:r>
              <a:rPr lang="en-US" sz="4000" dirty="0">
                <a:solidFill>
                  <a:schemeClr val="accent6">
                    <a:lumMod val="75000"/>
                  </a:schemeClr>
                </a:solidFill>
                <a:latin typeface="+mj-lt"/>
                <a:ea typeface="Gill Sans"/>
                <a:cs typeface="Gill Sans"/>
                <a:sym typeface="Gill Sans"/>
              </a:rPr>
              <a:t> Social  Media</a:t>
            </a:r>
            <a:endParaRPr sz="3200" dirty="0">
              <a:solidFill>
                <a:schemeClr val="accent6">
                  <a:lumMod val="75000"/>
                </a:schemeClr>
              </a:solidFill>
              <a:latin typeface="+mj-lt"/>
              <a:ea typeface="Gill Sans"/>
              <a:cs typeface="Gill Sans"/>
              <a:sym typeface="Gill Sans"/>
            </a:endParaRPr>
          </a:p>
        </p:txBody>
      </p:sp>
      <p:sp>
        <p:nvSpPr>
          <p:cNvPr id="250" name="Google Shape;250;p25"/>
          <p:cNvSpPr/>
          <p:nvPr/>
        </p:nvSpPr>
        <p:spPr>
          <a:xfrm>
            <a:off x="2290763" y="3184525"/>
            <a:ext cx="184150" cy="488950"/>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2600"/>
              <a:buFont typeface="Noto Sans Symbols"/>
              <a:buNone/>
            </a:pPr>
            <a:endParaRPr sz="2600" b="0" i="0" u="none" strike="noStrike" cap="none">
              <a:solidFill>
                <a:schemeClr val="lt1"/>
              </a:solidFill>
              <a:latin typeface="Arial"/>
              <a:ea typeface="Arial"/>
              <a:cs typeface="Arial"/>
              <a:sym typeface="Arial"/>
            </a:endParaRPr>
          </a:p>
        </p:txBody>
      </p:sp>
      <p:sp>
        <p:nvSpPr>
          <p:cNvPr id="251" name="Google Shape;251;p25"/>
          <p:cNvSpPr txBox="1">
            <a:spLocks noGrp="1"/>
          </p:cNvSpPr>
          <p:nvPr>
            <p:ph type="body" idx="1"/>
          </p:nvPr>
        </p:nvSpPr>
        <p:spPr>
          <a:xfrm>
            <a:off x="419100" y="1589096"/>
            <a:ext cx="8305800" cy="4681200"/>
          </a:xfrm>
          <a:prstGeom prst="rect">
            <a:avLst/>
          </a:prstGeom>
          <a:noFill/>
          <a:ln>
            <a:noFill/>
          </a:ln>
        </p:spPr>
        <p:txBody>
          <a:bodyPr spcFirstLastPara="1" wrap="square" lIns="91425" tIns="45700" rIns="91425" bIns="45700" anchor="t" anchorCtr="0">
            <a:normAutofit fontScale="25000" lnSpcReduction="20000"/>
          </a:bodyPr>
          <a:lstStyle/>
          <a:p>
            <a:pPr marL="0" lvl="0" indent="0" algn="l" rtl="0">
              <a:lnSpc>
                <a:spcPct val="90000"/>
              </a:lnSpc>
              <a:spcBef>
                <a:spcPts val="0"/>
              </a:spcBef>
              <a:spcAft>
                <a:spcPts val="0"/>
              </a:spcAft>
              <a:buSzPts val="450"/>
              <a:buNone/>
            </a:pPr>
            <a:endParaRPr sz="9600" b="1" dirty="0">
              <a:solidFill>
                <a:schemeClr val="accent1"/>
              </a:solidFill>
              <a:latin typeface="Gill Sans"/>
              <a:ea typeface="Gill Sans"/>
              <a:cs typeface="Gill Sans"/>
              <a:sym typeface="Gill Sans"/>
            </a:endParaRPr>
          </a:p>
          <a:p>
            <a:pPr marL="0" lvl="0" indent="0" algn="l" rtl="0">
              <a:lnSpc>
                <a:spcPct val="90000"/>
              </a:lnSpc>
              <a:spcBef>
                <a:spcPts val="0"/>
              </a:spcBef>
              <a:spcAft>
                <a:spcPts val="0"/>
              </a:spcAft>
              <a:buNone/>
            </a:pPr>
            <a:r>
              <a:rPr lang="en-US" sz="9600" b="1" dirty="0">
                <a:solidFill>
                  <a:srgbClr val="002060"/>
                </a:solidFill>
                <a:latin typeface="+mn-lt"/>
                <a:ea typeface="Gill Sans"/>
                <a:cs typeface="Gill Sans"/>
                <a:sym typeface="Gill Sans"/>
              </a:rPr>
              <a:t>Social Media such as Facebook, Twitter &amp; Webpages</a:t>
            </a:r>
            <a:endParaRPr sz="9600" b="1" dirty="0">
              <a:solidFill>
                <a:srgbClr val="002060"/>
              </a:solidFill>
              <a:latin typeface="+mn-lt"/>
              <a:ea typeface="Gill Sans"/>
              <a:cs typeface="Gill Sans"/>
              <a:sym typeface="Gill Sans"/>
            </a:endParaRPr>
          </a:p>
          <a:p>
            <a:pPr marL="457200" lvl="0" indent="0" algn="l" rtl="0">
              <a:lnSpc>
                <a:spcPct val="90000"/>
              </a:lnSpc>
              <a:spcBef>
                <a:spcPts val="0"/>
              </a:spcBef>
              <a:spcAft>
                <a:spcPts val="0"/>
              </a:spcAft>
              <a:buNone/>
            </a:pPr>
            <a:endParaRPr sz="5600" b="1" dirty="0">
              <a:solidFill>
                <a:srgbClr val="002060"/>
              </a:solidFill>
              <a:latin typeface="+mn-lt"/>
              <a:ea typeface="Gill Sans"/>
              <a:cs typeface="Gill Sans"/>
              <a:sym typeface="Gill Sans"/>
            </a:endParaRPr>
          </a:p>
          <a:p>
            <a:pPr marL="314325" lvl="1" indent="-314325" algn="l" rtl="0">
              <a:lnSpc>
                <a:spcPct val="120000"/>
              </a:lnSpc>
              <a:spcBef>
                <a:spcPts val="0"/>
              </a:spcBef>
              <a:spcAft>
                <a:spcPts val="0"/>
              </a:spcAft>
              <a:buSzPct val="100000"/>
              <a:buChar char="•"/>
            </a:pPr>
            <a:r>
              <a:rPr lang="en-US" sz="9600" dirty="0">
                <a:solidFill>
                  <a:srgbClr val="002060"/>
                </a:solidFill>
                <a:latin typeface="+mn-lt"/>
                <a:ea typeface="Gill Sans"/>
                <a:cs typeface="Gill Sans"/>
                <a:sym typeface="Gill Sans"/>
              </a:rPr>
              <a:t>Members may communicate with members of the public through any social media platform.  </a:t>
            </a:r>
            <a:r>
              <a:rPr lang="en-US" sz="9600" b="1" dirty="0">
                <a:solidFill>
                  <a:srgbClr val="002060"/>
                </a:solidFill>
                <a:latin typeface="+mn-lt"/>
                <a:ea typeface="Gill Sans"/>
                <a:cs typeface="Gill Sans"/>
                <a:sym typeface="Gill Sans"/>
              </a:rPr>
              <a:t>However, </a:t>
            </a:r>
            <a:r>
              <a:rPr lang="en-US" sz="9600" dirty="0">
                <a:solidFill>
                  <a:srgbClr val="002060"/>
                </a:solidFill>
                <a:latin typeface="+mn-lt"/>
                <a:ea typeface="Gill Sans"/>
                <a:cs typeface="Gill Sans"/>
                <a:sym typeface="Gill Sans"/>
              </a:rPr>
              <a:t>deliberation may violate OML. </a:t>
            </a:r>
            <a:r>
              <a:rPr lang="en-US" sz="9600" b="1" i="1" dirty="0">
                <a:solidFill>
                  <a:srgbClr val="002060"/>
                </a:solidFill>
                <a:latin typeface="+mn-lt"/>
                <a:ea typeface="Gill Sans"/>
                <a:cs typeface="Gill Sans"/>
                <a:sym typeface="Gill Sans"/>
              </a:rPr>
              <a:t>Proceed with Caution</a:t>
            </a:r>
            <a:r>
              <a:rPr lang="en-US" sz="9600" i="1" dirty="0">
                <a:solidFill>
                  <a:srgbClr val="002060"/>
                </a:solidFill>
                <a:latin typeface="+mn-lt"/>
                <a:ea typeface="Gill Sans"/>
                <a:cs typeface="Gill Sans"/>
                <a:sym typeface="Gill Sans"/>
              </a:rPr>
              <a:t>.</a:t>
            </a:r>
            <a:endParaRPr sz="9600" i="1" dirty="0">
              <a:solidFill>
                <a:srgbClr val="002060"/>
              </a:solidFill>
              <a:latin typeface="+mn-lt"/>
              <a:ea typeface="Gill Sans"/>
              <a:cs typeface="Gill Sans"/>
              <a:sym typeface="Gill Sans"/>
            </a:endParaRPr>
          </a:p>
          <a:p>
            <a:pPr marL="914400" lvl="0" indent="0" algn="l" rtl="0">
              <a:lnSpc>
                <a:spcPct val="90000"/>
              </a:lnSpc>
              <a:spcBef>
                <a:spcPts val="0"/>
              </a:spcBef>
              <a:spcAft>
                <a:spcPts val="0"/>
              </a:spcAft>
              <a:buNone/>
            </a:pPr>
            <a:endParaRPr sz="9600" i="1" dirty="0">
              <a:solidFill>
                <a:srgbClr val="002060"/>
              </a:solidFill>
              <a:latin typeface="+mn-lt"/>
              <a:ea typeface="Gill Sans"/>
              <a:cs typeface="Gill Sans"/>
              <a:sym typeface="Gill Sans"/>
            </a:endParaRPr>
          </a:p>
          <a:p>
            <a:pPr marL="0" lvl="0" indent="0" algn="l" rtl="0">
              <a:lnSpc>
                <a:spcPct val="90000"/>
              </a:lnSpc>
              <a:spcBef>
                <a:spcPts val="0"/>
              </a:spcBef>
              <a:spcAft>
                <a:spcPts val="0"/>
              </a:spcAft>
              <a:buNone/>
            </a:pPr>
            <a:r>
              <a:rPr lang="en-US" sz="9600" b="1" dirty="0" err="1">
                <a:solidFill>
                  <a:srgbClr val="002060"/>
                </a:solidFill>
                <a:latin typeface="+mn-lt"/>
                <a:ea typeface="Gill Sans"/>
                <a:cs typeface="Gill Sans"/>
                <a:sym typeface="Gill Sans"/>
              </a:rPr>
              <a:t>Listserves</a:t>
            </a:r>
            <a:endParaRPr sz="9600" b="1" dirty="0">
              <a:solidFill>
                <a:srgbClr val="002060"/>
              </a:solidFill>
              <a:latin typeface="+mn-lt"/>
              <a:ea typeface="Gill Sans"/>
              <a:cs typeface="Gill Sans"/>
              <a:sym typeface="Gill Sans"/>
            </a:endParaRPr>
          </a:p>
          <a:p>
            <a:pPr marL="457200" lvl="0" indent="0" algn="l" rtl="0">
              <a:lnSpc>
                <a:spcPct val="90000"/>
              </a:lnSpc>
              <a:spcBef>
                <a:spcPts val="0"/>
              </a:spcBef>
              <a:spcAft>
                <a:spcPts val="0"/>
              </a:spcAft>
              <a:buNone/>
            </a:pPr>
            <a:endParaRPr sz="6000" b="1" dirty="0">
              <a:solidFill>
                <a:srgbClr val="002060"/>
              </a:solidFill>
              <a:latin typeface="+mn-lt"/>
              <a:ea typeface="Gill Sans"/>
              <a:cs typeface="Gill Sans"/>
              <a:sym typeface="Gill Sans"/>
            </a:endParaRPr>
          </a:p>
          <a:p>
            <a:pPr marL="346075" lvl="1" indent="-346075">
              <a:lnSpc>
                <a:spcPct val="120000"/>
              </a:lnSpc>
              <a:spcBef>
                <a:spcPts val="0"/>
              </a:spcBef>
              <a:buSzPct val="100000"/>
            </a:pPr>
            <a:r>
              <a:rPr lang="en-US" sz="9600" dirty="0">
                <a:solidFill>
                  <a:srgbClr val="002060"/>
                </a:solidFill>
                <a:latin typeface="+mn-lt"/>
                <a:ea typeface="Gill Sans"/>
                <a:cs typeface="Gill Sans"/>
                <a:sym typeface="Gill Sans"/>
              </a:rPr>
              <a:t>Members may subscribe to a listserv.  </a:t>
            </a:r>
            <a:r>
              <a:rPr lang="en-US" sz="9600" b="1" dirty="0">
                <a:solidFill>
                  <a:srgbClr val="002060"/>
                </a:solidFill>
                <a:latin typeface="+mn-lt"/>
                <a:ea typeface="Gill Sans"/>
                <a:cs typeface="Gill Sans"/>
                <a:sym typeface="Gill Sans"/>
              </a:rPr>
              <a:t>However,</a:t>
            </a:r>
            <a:r>
              <a:rPr lang="en-US" sz="9600" dirty="0">
                <a:solidFill>
                  <a:srgbClr val="002060"/>
                </a:solidFill>
                <a:latin typeface="+mn-lt"/>
                <a:ea typeface="Gill Sans"/>
                <a:cs typeface="Gill Sans"/>
                <a:sym typeface="Gill Sans"/>
              </a:rPr>
              <a:t> where a quorum of members of a public body subscribe, the public body risks unlawful deliberation. </a:t>
            </a:r>
            <a:r>
              <a:rPr lang="en-US" sz="9600" b="1" i="1" dirty="0">
                <a:solidFill>
                  <a:srgbClr val="002060"/>
                </a:solidFill>
                <a:latin typeface="+mn-lt"/>
                <a:ea typeface="Gill Sans"/>
                <a:cs typeface="Gill Sans"/>
                <a:sym typeface="Gill Sans"/>
              </a:rPr>
              <a:t>Proceed with Caution </a:t>
            </a:r>
            <a:r>
              <a:rPr lang="en-US" sz="9600" dirty="0">
                <a:solidFill>
                  <a:srgbClr val="002060"/>
                </a:solidFill>
                <a:latin typeface="+mn-lt"/>
                <a:ea typeface="Gill Sans"/>
                <a:cs typeface="Gill Sans"/>
                <a:sym typeface="Gill Sans"/>
              </a:rPr>
              <a:t>related to matters within the jurisdiction of the public body.</a:t>
            </a:r>
            <a:endParaRPr sz="9600" dirty="0">
              <a:solidFill>
                <a:srgbClr val="002060"/>
              </a:solidFill>
              <a:latin typeface="+mn-lt"/>
              <a:ea typeface="Gill Sans"/>
              <a:cs typeface="Gill Sans"/>
              <a:sym typeface="Gill Sans"/>
            </a:endParaRPr>
          </a:p>
          <a:p>
            <a:pPr marL="742950" lvl="1" indent="-158750" algn="l" rtl="0">
              <a:lnSpc>
                <a:spcPct val="90000"/>
              </a:lnSpc>
              <a:spcBef>
                <a:spcPts val="500"/>
              </a:spcBef>
              <a:spcAft>
                <a:spcPts val="0"/>
              </a:spcAft>
              <a:buSzPct val="60185"/>
              <a:buNone/>
            </a:pPr>
            <a:endParaRPr sz="3323" b="1" dirty="0"/>
          </a:p>
          <a:p>
            <a:pPr marL="742950" lvl="1" indent="-158750" algn="l" rtl="0">
              <a:lnSpc>
                <a:spcPct val="90000"/>
              </a:lnSpc>
              <a:spcBef>
                <a:spcPts val="500"/>
              </a:spcBef>
              <a:spcAft>
                <a:spcPts val="0"/>
              </a:spcAft>
              <a:buSzPct val="60185"/>
              <a:buNone/>
            </a:pPr>
            <a:endParaRPr sz="3323" dirty="0"/>
          </a:p>
          <a:p>
            <a:pPr marL="228594" lvl="0" indent="-50789" algn="l" rtl="0">
              <a:lnSpc>
                <a:spcPct val="90000"/>
              </a:lnSpc>
              <a:spcBef>
                <a:spcPts val="1000"/>
              </a:spcBef>
              <a:spcAft>
                <a:spcPts val="0"/>
              </a:spcAft>
              <a:buSzPct val="67910"/>
              <a:buNone/>
            </a:pPr>
            <a:endParaRPr sz="4123" b="1" dirty="0">
              <a:solidFill>
                <a:schemeClr val="accent1"/>
              </a:solidFill>
            </a:endParaRPr>
          </a:p>
          <a:p>
            <a:pPr marL="0" lvl="0" indent="0" algn="l" rtl="0">
              <a:lnSpc>
                <a:spcPct val="90000"/>
              </a:lnSpc>
              <a:spcBef>
                <a:spcPts val="1000"/>
              </a:spcBef>
              <a:spcAft>
                <a:spcPts val="0"/>
              </a:spcAft>
              <a:buSzPct val="100000"/>
              <a:buNone/>
            </a:pPr>
            <a:endParaRPr dirty="0"/>
          </a:p>
          <a:p>
            <a:pPr marL="228594" lvl="0" indent="-50789" algn="l" rtl="0">
              <a:lnSpc>
                <a:spcPct val="90000"/>
              </a:lnSpc>
              <a:spcBef>
                <a:spcPts val="1000"/>
              </a:spcBef>
              <a:spcAft>
                <a:spcPts val="0"/>
              </a:spcAft>
              <a:buSzPct val="100000"/>
              <a:buNone/>
            </a:pPr>
            <a:endParaRPr b="1" dirty="0">
              <a:solidFill>
                <a:schemeClr val="accent1"/>
              </a:solidFill>
            </a:endParaRPr>
          </a:p>
          <a:p>
            <a:pPr marL="228594" lvl="0" indent="-50789" algn="l" rtl="0">
              <a:lnSpc>
                <a:spcPct val="90000"/>
              </a:lnSpc>
              <a:spcBef>
                <a:spcPts val="1000"/>
              </a:spcBef>
              <a:spcAft>
                <a:spcPts val="0"/>
              </a:spcAft>
              <a:buSzPct val="100000"/>
              <a:buNone/>
            </a:pPr>
            <a:endParaRPr dirty="0"/>
          </a:p>
          <a:p>
            <a:pPr marL="228594" lvl="0" indent="-50789" algn="l" rtl="0">
              <a:lnSpc>
                <a:spcPct val="90000"/>
              </a:lnSpc>
              <a:spcBef>
                <a:spcPts val="1000"/>
              </a:spcBef>
              <a:spcAft>
                <a:spcPts val="0"/>
              </a:spcAft>
              <a:buSzPct val="100000"/>
              <a:buNone/>
            </a:pPr>
            <a:endParaRPr dirty="0"/>
          </a:p>
        </p:txBody>
      </p:sp>
      <p:pic>
        <p:nvPicPr>
          <p:cNvPr id="252" name="Google Shape;252;p25"/>
          <p:cNvPicPr preferRelativeResize="0"/>
          <p:nvPr/>
        </p:nvPicPr>
        <p:blipFill rotWithShape="1">
          <a:blip r:embed="rId3">
            <a:alphaModFix/>
          </a:blip>
          <a:srcRect/>
          <a:stretch/>
        </p:blipFill>
        <p:spPr>
          <a:xfrm>
            <a:off x="6616650" y="-1023025"/>
            <a:ext cx="2527350" cy="2276417"/>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51"/>
                                        </p:tgtEl>
                                        <p:attrNameLst>
                                          <p:attrName>style.visibility</p:attrName>
                                        </p:attrNameLst>
                                      </p:cBhvr>
                                      <p:to>
                                        <p:strVal val="visible"/>
                                      </p:to>
                                    </p:set>
                                    <p:animEffect transition="in" filter="fade">
                                      <p:cBhvr>
                                        <p:cTn id="7" dur="1000"/>
                                        <p:tgtEl>
                                          <p:spTgt spid="2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56"/>
        <p:cNvGrpSpPr/>
        <p:nvPr/>
      </p:nvGrpSpPr>
      <p:grpSpPr>
        <a:xfrm>
          <a:off x="0" y="0"/>
          <a:ext cx="0" cy="0"/>
          <a:chOff x="0" y="0"/>
          <a:chExt cx="0" cy="0"/>
        </a:xfrm>
      </p:grpSpPr>
      <p:sp>
        <p:nvSpPr>
          <p:cNvPr id="257" name="Google Shape;257;p26"/>
          <p:cNvSpPr txBox="1">
            <a:spLocks noGrp="1"/>
          </p:cNvSpPr>
          <p:nvPr>
            <p:ph type="title"/>
          </p:nvPr>
        </p:nvSpPr>
        <p:spPr>
          <a:xfrm>
            <a:off x="506400" y="1"/>
            <a:ext cx="7886700" cy="1056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3800"/>
              <a:buFont typeface="Arial Black"/>
              <a:buNone/>
            </a:pPr>
            <a:r>
              <a:rPr lang="en-US" sz="3800" dirty="0">
                <a:solidFill>
                  <a:schemeClr val="accent6">
                    <a:lumMod val="75000"/>
                  </a:schemeClr>
                </a:solidFill>
                <a:latin typeface="+mj-lt"/>
                <a:ea typeface="Gill Sans"/>
                <a:cs typeface="Gill Sans"/>
                <a:sym typeface="Gill Sans"/>
              </a:rPr>
              <a:t>OML &amp; Electronic Messaging</a:t>
            </a:r>
            <a:endParaRPr dirty="0">
              <a:solidFill>
                <a:schemeClr val="accent6">
                  <a:lumMod val="75000"/>
                </a:schemeClr>
              </a:solidFill>
              <a:latin typeface="+mj-lt"/>
              <a:ea typeface="Gill Sans"/>
              <a:cs typeface="Gill Sans"/>
              <a:sym typeface="Gill Sans"/>
            </a:endParaRPr>
          </a:p>
        </p:txBody>
      </p:sp>
      <p:pic>
        <p:nvPicPr>
          <p:cNvPr id="258" name="Google Shape;258;p26"/>
          <p:cNvPicPr preferRelativeResize="0"/>
          <p:nvPr/>
        </p:nvPicPr>
        <p:blipFill rotWithShape="1">
          <a:blip r:embed="rId3">
            <a:alphaModFix/>
          </a:blip>
          <a:srcRect/>
          <a:stretch/>
        </p:blipFill>
        <p:spPr>
          <a:xfrm>
            <a:off x="5551713" y="4811486"/>
            <a:ext cx="3318162" cy="1937658"/>
          </a:xfrm>
          <a:prstGeom prst="rect">
            <a:avLst/>
          </a:prstGeom>
          <a:noFill/>
          <a:ln>
            <a:noFill/>
          </a:ln>
          <a:effectLst>
            <a:outerShdw blurRad="50800" dist="50800" dir="5400000" algn="ctr" rotWithShape="0">
              <a:schemeClr val="accent6">
                <a:lumMod val="75000"/>
              </a:schemeClr>
            </a:outerShdw>
          </a:effectLst>
        </p:spPr>
      </p:pic>
      <p:sp>
        <p:nvSpPr>
          <p:cNvPr id="259" name="Google Shape;259;p26"/>
          <p:cNvSpPr txBox="1">
            <a:spLocks noGrp="1"/>
          </p:cNvSpPr>
          <p:nvPr>
            <p:ph type="body" idx="1"/>
          </p:nvPr>
        </p:nvSpPr>
        <p:spPr>
          <a:xfrm>
            <a:off x="274125" y="983500"/>
            <a:ext cx="8332200" cy="5166600"/>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2500"/>
              <a:buNone/>
            </a:pPr>
            <a:r>
              <a:rPr lang="en-US" sz="2500" b="1" dirty="0">
                <a:solidFill>
                  <a:srgbClr val="002060"/>
                </a:solidFill>
                <a:latin typeface="+mj-lt"/>
                <a:ea typeface="Gill Sans"/>
                <a:cs typeface="Gill Sans"/>
                <a:sym typeface="Gill Sans"/>
              </a:rPr>
              <a:t>Use of electronic messaging to communicate with other public body members during a meeting</a:t>
            </a:r>
            <a:endParaRPr sz="2500" b="1" dirty="0">
              <a:solidFill>
                <a:srgbClr val="002060"/>
              </a:solidFill>
              <a:latin typeface="+mj-lt"/>
              <a:ea typeface="Gill Sans"/>
              <a:cs typeface="Gill Sans"/>
              <a:sym typeface="Gill Sans"/>
            </a:endParaRPr>
          </a:p>
          <a:p>
            <a:pPr marL="228593" lvl="0" indent="0" algn="l" rtl="0">
              <a:lnSpc>
                <a:spcPct val="90000"/>
              </a:lnSpc>
              <a:spcBef>
                <a:spcPts val="0"/>
              </a:spcBef>
              <a:spcAft>
                <a:spcPts val="0"/>
              </a:spcAft>
              <a:buSzPts val="1800"/>
              <a:buNone/>
            </a:pPr>
            <a:endParaRPr sz="1200" b="1" dirty="0">
              <a:solidFill>
                <a:srgbClr val="0070C0"/>
              </a:solidFill>
            </a:endParaRPr>
          </a:p>
          <a:p>
            <a:pPr marL="0" lvl="0" indent="0" algn="l" rtl="0">
              <a:lnSpc>
                <a:spcPct val="90000"/>
              </a:lnSpc>
              <a:spcBef>
                <a:spcPts val="1000"/>
              </a:spcBef>
              <a:spcAft>
                <a:spcPts val="0"/>
              </a:spcAft>
              <a:buSzPts val="2400"/>
              <a:buNone/>
            </a:pPr>
            <a:r>
              <a:rPr lang="en-US" sz="2400" dirty="0">
                <a:solidFill>
                  <a:srgbClr val="002060"/>
                </a:solidFill>
                <a:latin typeface="+mn-lt"/>
                <a:ea typeface="Gill Sans"/>
                <a:cs typeface="Gill Sans"/>
                <a:sym typeface="Gill Sans"/>
              </a:rPr>
              <a:t>With a few exceptions, any use of electronic messaging by public body members to communicate with a quorum of public body members, during or outside of a meeting, may constitute private deliberation, which is prohibited by the Open Meeting Law.</a:t>
            </a:r>
            <a:endParaRPr sz="2400"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1400"/>
              <a:buNone/>
            </a:pPr>
            <a:endParaRPr sz="500" dirty="0">
              <a:solidFill>
                <a:srgbClr val="002060"/>
              </a:solidFill>
              <a:latin typeface="+mn-lt"/>
              <a:ea typeface="Gill Sans"/>
              <a:cs typeface="Gill Sans"/>
              <a:sym typeface="Gill Sans"/>
            </a:endParaRPr>
          </a:p>
          <a:p>
            <a:pPr marL="574675" lvl="1" indent="-282575">
              <a:lnSpc>
                <a:spcPct val="100000"/>
              </a:lnSpc>
              <a:spcBef>
                <a:spcPts val="0"/>
              </a:spcBef>
              <a:buSzPts val="1900"/>
            </a:pPr>
            <a:r>
              <a:rPr lang="en-US" sz="2000" dirty="0">
                <a:solidFill>
                  <a:srgbClr val="002060"/>
                </a:solidFill>
                <a:latin typeface="+mn-lt"/>
                <a:ea typeface="Gill Sans"/>
                <a:cs typeface="Gill Sans"/>
                <a:sym typeface="Gill Sans"/>
              </a:rPr>
              <a:t>Electronic messaging during a meeting by less than a quorum of the public body’s members, while not directly prohibited by the Open Meeting Law, is discouraged if those electronic communications are not shared at the </a:t>
            </a:r>
          </a:p>
          <a:p>
            <a:pPr marL="292100" lvl="1" indent="0">
              <a:lnSpc>
                <a:spcPct val="100000"/>
              </a:lnSpc>
              <a:spcBef>
                <a:spcPts val="0"/>
              </a:spcBef>
              <a:buSzPts val="1900"/>
              <a:buNone/>
            </a:pPr>
            <a:r>
              <a:rPr lang="en-US" sz="2000" dirty="0">
                <a:solidFill>
                  <a:srgbClr val="002060"/>
                </a:solidFill>
                <a:latin typeface="+mn-lt"/>
                <a:ea typeface="Gill Sans"/>
                <a:cs typeface="Gill Sans"/>
                <a:sym typeface="Gill Sans"/>
              </a:rPr>
              <a:t>    meeting with the members of the </a:t>
            </a:r>
          </a:p>
          <a:p>
            <a:pPr marL="292100" lvl="1" indent="0">
              <a:lnSpc>
                <a:spcPct val="100000"/>
              </a:lnSpc>
              <a:spcBef>
                <a:spcPts val="0"/>
              </a:spcBef>
              <a:buSzPts val="1900"/>
              <a:buNone/>
            </a:pPr>
            <a:r>
              <a:rPr lang="en-US" sz="2000" dirty="0">
                <a:solidFill>
                  <a:srgbClr val="002060"/>
                </a:solidFill>
                <a:latin typeface="+mn-lt"/>
                <a:ea typeface="Gill Sans"/>
                <a:cs typeface="Gill Sans"/>
                <a:sym typeface="Gill Sans"/>
              </a:rPr>
              <a:t>    public who are present.</a:t>
            </a:r>
            <a:r>
              <a:rPr lang="en-US" sz="2000" dirty="0">
                <a:solidFill>
                  <a:srgbClr val="002060"/>
                </a:solidFill>
                <a:latin typeface="+mn-lt"/>
              </a:rPr>
              <a:t> </a:t>
            </a:r>
            <a:endParaRPr sz="2000" dirty="0">
              <a:solidFill>
                <a:srgbClr val="002060"/>
              </a:solidFill>
              <a:latin typeface="+mn-lt"/>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63"/>
        <p:cNvGrpSpPr/>
        <p:nvPr/>
      </p:nvGrpSpPr>
      <p:grpSpPr>
        <a:xfrm>
          <a:off x="0" y="0"/>
          <a:ext cx="0" cy="0"/>
          <a:chOff x="0" y="0"/>
          <a:chExt cx="0" cy="0"/>
        </a:xfrm>
      </p:grpSpPr>
      <p:pic>
        <p:nvPicPr>
          <p:cNvPr id="265" name="Google Shape;265;p27"/>
          <p:cNvPicPr preferRelativeResize="0"/>
          <p:nvPr/>
        </p:nvPicPr>
        <p:blipFill rotWithShape="1">
          <a:blip r:embed="rId3">
            <a:alphaModFix/>
          </a:blip>
          <a:srcRect t="6189" r="6191"/>
          <a:stretch/>
        </p:blipFill>
        <p:spPr>
          <a:xfrm>
            <a:off x="684750" y="899714"/>
            <a:ext cx="7774500" cy="4924144"/>
          </a:xfrm>
          <a:prstGeom prst="rect">
            <a:avLst/>
          </a:prstGeom>
          <a:noFill/>
          <a:ln>
            <a:noFill/>
          </a:ln>
        </p:spPr>
      </p:pic>
      <p:sp>
        <p:nvSpPr>
          <p:cNvPr id="264" name="Google Shape;264;p27"/>
          <p:cNvSpPr txBox="1">
            <a:spLocks noGrp="1"/>
          </p:cNvSpPr>
          <p:nvPr>
            <p:ph type="title"/>
          </p:nvPr>
        </p:nvSpPr>
        <p:spPr>
          <a:xfrm>
            <a:off x="684750" y="84151"/>
            <a:ext cx="7886700" cy="1041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000"/>
              <a:buFont typeface="Arial Black"/>
              <a:buNone/>
            </a:pPr>
            <a:r>
              <a:rPr lang="en-US" sz="4000" dirty="0">
                <a:solidFill>
                  <a:schemeClr val="accent6">
                    <a:lumMod val="75000"/>
                  </a:schemeClr>
                </a:solidFill>
              </a:rPr>
              <a:t>QUESTIONS?</a:t>
            </a:r>
            <a:endParaRPr dirty="0">
              <a:solidFill>
                <a:schemeClr val="accent6">
                  <a:lumMod val="75000"/>
                </a:schemeClr>
              </a:solidFill>
            </a:endParaRPr>
          </a:p>
        </p:txBody>
      </p:sp>
      <p:pic>
        <p:nvPicPr>
          <p:cNvPr id="266" name="Google Shape;266;p27"/>
          <p:cNvPicPr preferRelativeResize="0"/>
          <p:nvPr/>
        </p:nvPicPr>
        <p:blipFill rotWithShape="1">
          <a:blip r:embed="rId4">
            <a:alphaModFix/>
            <a:duotone>
              <a:schemeClr val="accent6">
                <a:shade val="45000"/>
                <a:satMod val="135000"/>
              </a:schemeClr>
              <a:prstClr val="white"/>
            </a:duotone>
          </a:blip>
          <a:srcRect/>
          <a:stretch/>
        </p:blipFill>
        <p:spPr>
          <a:xfrm>
            <a:off x="5702900" y="2078999"/>
            <a:ext cx="2433975" cy="4196525"/>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03"/>
        <p:cNvGrpSpPr/>
        <p:nvPr/>
      </p:nvGrpSpPr>
      <p:grpSpPr>
        <a:xfrm>
          <a:off x="0" y="0"/>
          <a:ext cx="0" cy="0"/>
          <a:chOff x="0" y="0"/>
          <a:chExt cx="0" cy="0"/>
        </a:xfrm>
      </p:grpSpPr>
      <p:pic>
        <p:nvPicPr>
          <p:cNvPr id="104" name="Google Shape;104;p4"/>
          <p:cNvPicPr preferRelativeResize="0"/>
          <p:nvPr/>
        </p:nvPicPr>
        <p:blipFill rotWithShape="1">
          <a:blip r:embed="rId3">
            <a:alphaModFix/>
          </a:blip>
          <a:srcRect/>
          <a:stretch/>
        </p:blipFill>
        <p:spPr>
          <a:xfrm>
            <a:off x="7603533" y="232250"/>
            <a:ext cx="1491566" cy="1118675"/>
          </a:xfrm>
          <a:prstGeom prst="rect">
            <a:avLst/>
          </a:prstGeom>
          <a:noFill/>
          <a:ln>
            <a:noFill/>
          </a:ln>
        </p:spPr>
      </p:pic>
      <p:sp>
        <p:nvSpPr>
          <p:cNvPr id="105" name="Google Shape;105;p4"/>
          <p:cNvSpPr txBox="1">
            <a:spLocks noGrp="1"/>
          </p:cNvSpPr>
          <p:nvPr>
            <p:ph type="title"/>
          </p:nvPr>
        </p:nvSpPr>
        <p:spPr>
          <a:xfrm>
            <a:off x="530850" y="682978"/>
            <a:ext cx="7886700" cy="13257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000"/>
              <a:buFont typeface="Arial Black"/>
              <a:buNone/>
            </a:pPr>
            <a:r>
              <a:rPr lang="en-US" sz="4400" dirty="0">
                <a:solidFill>
                  <a:schemeClr val="accent6">
                    <a:lumMod val="75000"/>
                  </a:schemeClr>
                </a:solidFill>
                <a:latin typeface="+mj-lt"/>
              </a:rPr>
              <a:t>Open Meeting Law Basics</a:t>
            </a:r>
            <a:endParaRPr sz="4400" dirty="0">
              <a:solidFill>
                <a:schemeClr val="accent6">
                  <a:lumMod val="75000"/>
                </a:schemeClr>
              </a:solidFill>
              <a:latin typeface="+mj-lt"/>
            </a:endParaRPr>
          </a:p>
        </p:txBody>
      </p:sp>
      <p:sp>
        <p:nvSpPr>
          <p:cNvPr id="106" name="Google Shape;106;p4"/>
          <p:cNvSpPr txBox="1">
            <a:spLocks noGrp="1"/>
          </p:cNvSpPr>
          <p:nvPr>
            <p:ph type="body" idx="1"/>
          </p:nvPr>
        </p:nvSpPr>
        <p:spPr>
          <a:xfrm>
            <a:off x="1028764" y="2221899"/>
            <a:ext cx="7886700" cy="3352800"/>
          </a:xfrm>
          <a:prstGeom prst="rect">
            <a:avLst/>
          </a:prstGeom>
          <a:noFill/>
          <a:ln>
            <a:noFill/>
          </a:ln>
        </p:spPr>
        <p:txBody>
          <a:bodyPr spcFirstLastPara="1" wrap="square" lIns="91425" tIns="45700" rIns="91425" bIns="45700" anchor="t" anchorCtr="0">
            <a:normAutofit/>
          </a:bodyPr>
          <a:lstStyle/>
          <a:p>
            <a:pPr marL="228594" lvl="0" indent="-228594" algn="l" rtl="0">
              <a:lnSpc>
                <a:spcPct val="90000"/>
              </a:lnSpc>
              <a:spcBef>
                <a:spcPts val="0"/>
              </a:spcBef>
              <a:spcAft>
                <a:spcPts val="0"/>
              </a:spcAft>
              <a:buSzPts val="2600"/>
              <a:buChar char="•"/>
            </a:pPr>
            <a:r>
              <a:rPr lang="en-US" sz="2600" dirty="0">
                <a:solidFill>
                  <a:srgbClr val="002060"/>
                </a:solidFill>
              </a:rPr>
              <a:t>Notice must be posted, with the agenda, for all meetings</a:t>
            </a:r>
            <a:endParaRPr dirty="0">
              <a:solidFill>
                <a:srgbClr val="002060"/>
              </a:solidFill>
            </a:endParaRPr>
          </a:p>
          <a:p>
            <a:pPr marL="228594" lvl="0" indent="-228594" algn="l" rtl="0">
              <a:lnSpc>
                <a:spcPct val="90000"/>
              </a:lnSpc>
              <a:spcBef>
                <a:spcPts val="1000"/>
              </a:spcBef>
              <a:spcAft>
                <a:spcPts val="0"/>
              </a:spcAft>
              <a:buSzPts val="2600"/>
              <a:buChar char="•"/>
            </a:pPr>
            <a:r>
              <a:rPr lang="en-US" sz="2600" dirty="0">
                <a:solidFill>
                  <a:srgbClr val="002060"/>
                </a:solidFill>
              </a:rPr>
              <a:t>Meetings must be open to the public unless the public body enters into executive session </a:t>
            </a:r>
            <a:endParaRPr dirty="0">
              <a:solidFill>
                <a:srgbClr val="002060"/>
              </a:solidFill>
            </a:endParaRPr>
          </a:p>
          <a:p>
            <a:pPr marL="228594" lvl="0" indent="-228594" algn="l" rtl="0">
              <a:lnSpc>
                <a:spcPct val="90000"/>
              </a:lnSpc>
              <a:spcBef>
                <a:spcPts val="1000"/>
              </a:spcBef>
              <a:spcAft>
                <a:spcPts val="0"/>
              </a:spcAft>
              <a:buSzPts val="2600"/>
              <a:buChar char="•"/>
            </a:pPr>
            <a:r>
              <a:rPr lang="en-US" sz="2600" dirty="0">
                <a:solidFill>
                  <a:srgbClr val="002060"/>
                </a:solidFill>
              </a:rPr>
              <a:t>Minutes must be kept for open and executive session</a:t>
            </a:r>
            <a:endParaRPr dirty="0">
              <a:solidFill>
                <a:srgbClr val="002060"/>
              </a:solidFill>
            </a:endParaRPr>
          </a:p>
          <a:p>
            <a:pPr marL="0" lvl="0" indent="0" algn="l" rtl="0">
              <a:lnSpc>
                <a:spcPct val="90000"/>
              </a:lnSpc>
              <a:spcBef>
                <a:spcPts val="1000"/>
              </a:spcBef>
              <a:spcAft>
                <a:spcPts val="0"/>
              </a:spcAft>
              <a:buSzPts val="2800"/>
              <a:buNone/>
            </a:pPr>
            <a:endParaRPr dirty="0"/>
          </a:p>
        </p:txBody>
      </p:sp>
      <p:pic>
        <p:nvPicPr>
          <p:cNvPr id="107" name="Google Shape;107;p4"/>
          <p:cNvPicPr preferRelativeResize="0"/>
          <p:nvPr/>
        </p:nvPicPr>
        <p:blipFill rotWithShape="1">
          <a:blip r:embed="rId4">
            <a:alphaModFix/>
          </a:blip>
          <a:srcRect/>
          <a:stretch/>
        </p:blipFill>
        <p:spPr>
          <a:xfrm>
            <a:off x="5656900" y="4242974"/>
            <a:ext cx="3363125" cy="261502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11"/>
        <p:cNvGrpSpPr/>
        <p:nvPr/>
      </p:nvGrpSpPr>
      <p:grpSpPr>
        <a:xfrm>
          <a:off x="0" y="0"/>
          <a:ext cx="0" cy="0"/>
          <a:chOff x="0" y="0"/>
          <a:chExt cx="0" cy="0"/>
        </a:xfrm>
      </p:grpSpPr>
      <p:pic>
        <p:nvPicPr>
          <p:cNvPr id="114" name="Google Shape;114;p5"/>
          <p:cNvPicPr preferRelativeResize="0"/>
          <p:nvPr/>
        </p:nvPicPr>
        <p:blipFill rotWithShape="1">
          <a:blip r:embed="rId3">
            <a:alphaModFix/>
          </a:blip>
          <a:srcRect/>
          <a:stretch/>
        </p:blipFill>
        <p:spPr>
          <a:xfrm>
            <a:off x="6150429" y="4106133"/>
            <a:ext cx="2764971" cy="1922767"/>
          </a:xfrm>
          <a:prstGeom prst="rect">
            <a:avLst/>
          </a:prstGeom>
          <a:noFill/>
          <a:ln>
            <a:noFill/>
          </a:ln>
        </p:spPr>
      </p:pic>
      <p:sp>
        <p:nvSpPr>
          <p:cNvPr id="112" name="Google Shape;112;p5"/>
          <p:cNvSpPr txBox="1">
            <a:spLocks noGrp="1"/>
          </p:cNvSpPr>
          <p:nvPr>
            <p:ph type="title"/>
          </p:nvPr>
        </p:nvSpPr>
        <p:spPr>
          <a:xfrm>
            <a:off x="0" y="261257"/>
            <a:ext cx="8915400" cy="762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800"/>
              <a:buFont typeface="Arial Black"/>
              <a:buNone/>
            </a:pPr>
            <a:r>
              <a:rPr lang="en-US" sz="4400" dirty="0">
                <a:solidFill>
                  <a:schemeClr val="accent6">
                    <a:lumMod val="75000"/>
                  </a:schemeClr>
                </a:solidFill>
                <a:latin typeface="+mj-lt"/>
              </a:rPr>
              <a:t>Before the Open Meeting</a:t>
            </a:r>
            <a:endParaRPr sz="4400" dirty="0">
              <a:solidFill>
                <a:schemeClr val="accent6">
                  <a:lumMod val="75000"/>
                </a:schemeClr>
              </a:solidFill>
              <a:latin typeface="+mj-lt"/>
            </a:endParaRPr>
          </a:p>
        </p:txBody>
      </p:sp>
      <p:sp>
        <p:nvSpPr>
          <p:cNvPr id="113" name="Google Shape;113;p5"/>
          <p:cNvSpPr txBox="1">
            <a:spLocks noGrp="1"/>
          </p:cNvSpPr>
          <p:nvPr>
            <p:ph type="body" idx="1"/>
          </p:nvPr>
        </p:nvSpPr>
        <p:spPr>
          <a:xfrm>
            <a:off x="511629" y="1157200"/>
            <a:ext cx="8763000" cy="4871700"/>
          </a:xfrm>
          <a:prstGeom prst="rect">
            <a:avLst/>
          </a:prstGeom>
          <a:noFill/>
          <a:ln>
            <a:noFill/>
          </a:ln>
        </p:spPr>
        <p:txBody>
          <a:bodyPr spcFirstLastPara="1" wrap="square" lIns="91425" tIns="45700" rIns="91425" bIns="45700" anchor="t" anchorCtr="0">
            <a:normAutofit lnSpcReduction="10000"/>
          </a:bodyPr>
          <a:lstStyle/>
          <a:p>
            <a:pPr marL="0" lvl="0" indent="0" algn="l" rtl="0">
              <a:lnSpc>
                <a:spcPct val="90000"/>
              </a:lnSpc>
              <a:spcBef>
                <a:spcPts val="0"/>
              </a:spcBef>
              <a:spcAft>
                <a:spcPts val="0"/>
              </a:spcAft>
              <a:buSzPts val="2400"/>
              <a:buFont typeface="Noto Sans Symbols"/>
              <a:buNone/>
            </a:pPr>
            <a:r>
              <a:rPr lang="en-US" sz="2400" b="1" dirty="0">
                <a:solidFill>
                  <a:srgbClr val="002060"/>
                </a:solidFill>
                <a:latin typeface="+mn-lt"/>
              </a:rPr>
              <a:t>Posting Requirements For School Committee</a:t>
            </a:r>
            <a:endParaRPr dirty="0">
              <a:solidFill>
                <a:srgbClr val="002060"/>
              </a:solidFill>
              <a:latin typeface="+mn-lt"/>
            </a:endParaRPr>
          </a:p>
          <a:p>
            <a:pPr marL="228594" lvl="0" indent="-228594" algn="l" rtl="0">
              <a:lnSpc>
                <a:spcPct val="110000"/>
              </a:lnSpc>
              <a:spcBef>
                <a:spcPts val="1000"/>
              </a:spcBef>
              <a:spcAft>
                <a:spcPts val="0"/>
              </a:spcAft>
              <a:buSzPts val="2000"/>
              <a:buFont typeface="Gill Sans"/>
              <a:buChar char="•"/>
            </a:pPr>
            <a:r>
              <a:rPr lang="en-US" sz="2000" dirty="0">
                <a:solidFill>
                  <a:srgbClr val="002060"/>
                </a:solidFill>
                <a:latin typeface="+mn-lt"/>
                <a:ea typeface="Gill Sans"/>
                <a:cs typeface="Gill Sans"/>
                <a:sym typeface="Gill Sans"/>
              </a:rPr>
              <a:t>Notice must be filed with municipal clerk 48 hours prior to meeting and posted where conspicuously visible to public at all hours inside or on clerk’s office building </a:t>
            </a:r>
          </a:p>
          <a:p>
            <a:pPr marL="0" lvl="0" indent="0" algn="l" rtl="0">
              <a:lnSpc>
                <a:spcPct val="90000"/>
              </a:lnSpc>
              <a:spcBef>
                <a:spcPts val="1000"/>
              </a:spcBef>
              <a:spcAft>
                <a:spcPts val="0"/>
              </a:spcAft>
              <a:buSzPts val="2000"/>
              <a:buNone/>
            </a:pPr>
            <a:endParaRPr sz="500" dirty="0">
              <a:solidFill>
                <a:srgbClr val="002060"/>
              </a:solidFill>
              <a:latin typeface="+mn-lt"/>
              <a:ea typeface="Gill Sans"/>
              <a:cs typeface="Gill Sans"/>
              <a:sym typeface="Gill Sans"/>
            </a:endParaRPr>
          </a:p>
          <a:p>
            <a:pPr marL="685783" lvl="1" indent="-241294"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Excluding Saturdays, Sundays &amp; legal holidays</a:t>
            </a:r>
          </a:p>
          <a:p>
            <a:pPr marL="444489"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238125" lvl="1" indent="-238125">
              <a:buSzPts val="2000"/>
            </a:pPr>
            <a:r>
              <a:rPr lang="en-US" sz="2000" dirty="0">
                <a:solidFill>
                  <a:srgbClr val="002060"/>
                </a:solidFill>
                <a:latin typeface="+mn-lt"/>
                <a:ea typeface="Gill Sans"/>
                <a:cs typeface="Gill Sans"/>
                <a:sym typeface="Gill Sans"/>
              </a:rPr>
              <a:t>Notice must include:</a:t>
            </a:r>
          </a:p>
          <a:p>
            <a:pPr marL="0" lvl="1" indent="0">
              <a:buSzPts val="2000"/>
              <a:buNone/>
            </a:pPr>
            <a:endParaRPr sz="500" dirty="0">
              <a:solidFill>
                <a:srgbClr val="002060"/>
              </a:solidFill>
              <a:latin typeface="+mn-lt"/>
              <a:ea typeface="Gill Sans"/>
              <a:cs typeface="Gill Sans"/>
              <a:sym typeface="Gill Sans"/>
            </a:endParaRPr>
          </a:p>
          <a:p>
            <a:pPr marL="685783" lvl="1" indent="-338138"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Date, Time, Place, and Topics the Chair reasonably anticipates discussing (Agenda)</a:t>
            </a:r>
          </a:p>
          <a:p>
            <a:pPr marL="347645" lvl="1" indent="0" algn="l" rtl="0">
              <a:lnSpc>
                <a:spcPct val="90000"/>
              </a:lnSpc>
              <a:spcBef>
                <a:spcPts val="500"/>
              </a:spcBef>
              <a:spcAft>
                <a:spcPts val="0"/>
              </a:spcAft>
              <a:buSzPts val="2000"/>
              <a:buNone/>
            </a:pPr>
            <a:endParaRPr sz="500" dirty="0">
              <a:solidFill>
                <a:srgbClr val="002060"/>
              </a:solidFill>
              <a:latin typeface="+mn-lt"/>
              <a:ea typeface="Gill Sans"/>
              <a:cs typeface="Gill Sans"/>
              <a:sym typeface="Gill Sans"/>
            </a:endParaRPr>
          </a:p>
          <a:p>
            <a:pPr marL="228594" lvl="0" indent="-228594" algn="l" rtl="0">
              <a:lnSpc>
                <a:spcPct val="90000"/>
              </a:lnSpc>
              <a:spcBef>
                <a:spcPts val="1000"/>
              </a:spcBef>
              <a:spcAft>
                <a:spcPts val="0"/>
              </a:spcAft>
              <a:buSzPts val="2000"/>
              <a:buFont typeface="Gill Sans"/>
              <a:buChar char="•"/>
            </a:pPr>
            <a:r>
              <a:rPr lang="en-US" sz="2000" b="1" u="sng" dirty="0">
                <a:solidFill>
                  <a:srgbClr val="002060"/>
                </a:solidFill>
                <a:latin typeface="+mn-lt"/>
                <a:ea typeface="Gill Sans"/>
                <a:cs typeface="Gill Sans"/>
                <a:sym typeface="Gill Sans"/>
              </a:rPr>
              <a:t>Regional District or Public Body:  </a:t>
            </a:r>
            <a:endParaRPr sz="2000" dirty="0">
              <a:solidFill>
                <a:srgbClr val="002060"/>
              </a:solidFill>
              <a:latin typeface="+mn-lt"/>
              <a:ea typeface="Gill Sans"/>
              <a:cs typeface="Gill Sans"/>
              <a:sym typeface="Gill Sans"/>
            </a:endParaRPr>
          </a:p>
          <a:p>
            <a:pPr marL="457189" lvl="1" indent="-127000" algn="l" rtl="0">
              <a:lnSpc>
                <a:spcPct val="90000"/>
              </a:lnSpc>
              <a:spcBef>
                <a:spcPts val="500"/>
              </a:spcBef>
              <a:spcAft>
                <a:spcPts val="0"/>
              </a:spcAft>
              <a:buSzPts val="2000"/>
              <a:buFont typeface="Gill Sans"/>
              <a:buChar char="•"/>
            </a:pPr>
            <a:r>
              <a:rPr lang="en-US" sz="2000" dirty="0">
                <a:solidFill>
                  <a:srgbClr val="002060"/>
                </a:solidFill>
                <a:latin typeface="+mn-lt"/>
                <a:ea typeface="Gill Sans"/>
                <a:cs typeface="Gill Sans"/>
                <a:sym typeface="Gill Sans"/>
              </a:rPr>
              <a:t>Notice must be filed and posted in each city or</a:t>
            </a:r>
          </a:p>
          <a:p>
            <a:pPr marL="330189" lvl="1" indent="0" algn="l" rtl="0">
              <a:lnSpc>
                <a:spcPct val="90000"/>
              </a:lnSpc>
              <a:spcBef>
                <a:spcPts val="500"/>
              </a:spcBef>
              <a:spcAft>
                <a:spcPts val="0"/>
              </a:spcAft>
              <a:buSzPts val="2000"/>
              <a:buNone/>
            </a:pPr>
            <a:r>
              <a:rPr lang="en-US" sz="2000" dirty="0">
                <a:solidFill>
                  <a:srgbClr val="002060"/>
                </a:solidFill>
                <a:latin typeface="+mn-lt"/>
                <a:ea typeface="Gill Sans"/>
                <a:cs typeface="Gill Sans"/>
                <a:sym typeface="Gill Sans"/>
              </a:rPr>
              <a:t>  town within the district or </a:t>
            </a:r>
            <a:r>
              <a:rPr lang="en-US" sz="2000" u="sng" dirty="0">
                <a:solidFill>
                  <a:srgbClr val="002060"/>
                </a:solidFill>
                <a:latin typeface="+mn-lt"/>
                <a:ea typeface="Gill Sans"/>
                <a:cs typeface="Gill Sans"/>
                <a:sym typeface="Gill Sans"/>
              </a:rPr>
              <a:t>posted via an </a:t>
            </a:r>
            <a:endParaRPr lang="en-US" sz="2000" dirty="0">
              <a:solidFill>
                <a:srgbClr val="002060"/>
              </a:solidFill>
              <a:latin typeface="+mn-lt"/>
              <a:ea typeface="Gill Sans"/>
              <a:cs typeface="Gill Sans"/>
              <a:sym typeface="Gill Sans"/>
            </a:endParaRPr>
          </a:p>
          <a:p>
            <a:pPr marL="330189" lvl="1" indent="0" algn="l" rtl="0">
              <a:lnSpc>
                <a:spcPct val="90000"/>
              </a:lnSpc>
              <a:spcBef>
                <a:spcPts val="500"/>
              </a:spcBef>
              <a:spcAft>
                <a:spcPts val="0"/>
              </a:spcAft>
              <a:buSzPts val="2000"/>
              <a:buNone/>
            </a:pPr>
            <a:r>
              <a:rPr lang="en-US" sz="2000" dirty="0">
                <a:solidFill>
                  <a:srgbClr val="002060"/>
                </a:solidFill>
                <a:latin typeface="+mn-lt"/>
                <a:ea typeface="Gill Sans"/>
                <a:cs typeface="Gill Sans"/>
                <a:sym typeface="Gill Sans"/>
              </a:rPr>
              <a:t>  </a:t>
            </a:r>
            <a:r>
              <a:rPr lang="en-US" sz="2000" u="sng" dirty="0">
                <a:solidFill>
                  <a:srgbClr val="002060"/>
                </a:solidFill>
                <a:latin typeface="+mn-lt"/>
                <a:ea typeface="Gill Sans"/>
                <a:cs typeface="Gill Sans"/>
                <a:sym typeface="Gill Sans"/>
              </a:rPr>
              <a:t>alternative method</a:t>
            </a:r>
            <a:r>
              <a:rPr lang="en-US" sz="2000" dirty="0">
                <a:solidFill>
                  <a:srgbClr val="002060"/>
                </a:solidFill>
                <a:latin typeface="+mn-lt"/>
                <a:ea typeface="Gill Sans"/>
                <a:cs typeface="Gill Sans"/>
                <a:sym typeface="Gill Sans"/>
              </a:rPr>
              <a:t> (on the Regional’s website </a:t>
            </a:r>
          </a:p>
          <a:p>
            <a:pPr marL="330189" lvl="1" indent="0" algn="l" rtl="0">
              <a:lnSpc>
                <a:spcPct val="90000"/>
              </a:lnSpc>
              <a:spcBef>
                <a:spcPts val="500"/>
              </a:spcBef>
              <a:spcAft>
                <a:spcPts val="0"/>
              </a:spcAft>
              <a:buSzPts val="2000"/>
              <a:buNone/>
            </a:pPr>
            <a:r>
              <a:rPr lang="en-US" sz="2000" dirty="0">
                <a:solidFill>
                  <a:srgbClr val="002060"/>
                </a:solidFill>
                <a:latin typeface="+mn-lt"/>
                <a:ea typeface="Gill Sans"/>
                <a:cs typeface="Gill Sans"/>
                <a:sym typeface="Gill Sans"/>
              </a:rPr>
              <a:t>  after proper adoption by the Regional Board)</a:t>
            </a:r>
            <a:endParaRPr sz="2000" u="sng" dirty="0">
              <a:solidFill>
                <a:srgbClr val="002060"/>
              </a:solidFill>
              <a:latin typeface="+mn-lt"/>
              <a:ea typeface="Gill Sans"/>
              <a:cs typeface="Gill Sans"/>
              <a:sym typeface="Gill Sans"/>
            </a:endParaRPr>
          </a:p>
          <a:p>
            <a:pPr marL="0" lvl="0" indent="0" algn="ctr" rtl="0">
              <a:lnSpc>
                <a:spcPct val="90000"/>
              </a:lnSpc>
              <a:spcBef>
                <a:spcPts val="1000"/>
              </a:spcBef>
              <a:spcAft>
                <a:spcPts val="0"/>
              </a:spcAft>
              <a:buSzPts val="4000"/>
              <a:buFont typeface="Noto Sans Symbols"/>
              <a:buNone/>
            </a:pPr>
            <a:endParaRPr sz="4000" b="1" dirty="0">
              <a:solidFill>
                <a:schemeClr val="accent6"/>
              </a:solidFill>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20"/>
        <p:cNvGrpSpPr/>
        <p:nvPr/>
      </p:nvGrpSpPr>
      <p:grpSpPr>
        <a:xfrm>
          <a:off x="0" y="0"/>
          <a:ext cx="0" cy="0"/>
          <a:chOff x="0" y="0"/>
          <a:chExt cx="0" cy="0"/>
        </a:xfrm>
      </p:grpSpPr>
      <p:sp>
        <p:nvSpPr>
          <p:cNvPr id="121" name="Google Shape;121;p6"/>
          <p:cNvSpPr txBox="1">
            <a:spLocks noGrp="1"/>
          </p:cNvSpPr>
          <p:nvPr>
            <p:ph type="title"/>
          </p:nvPr>
        </p:nvSpPr>
        <p:spPr>
          <a:xfrm>
            <a:off x="133350" y="190500"/>
            <a:ext cx="8839200" cy="12573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5400"/>
              <a:buFont typeface="Arial Black"/>
              <a:buNone/>
            </a:pPr>
            <a:br>
              <a:rPr lang="en-US" sz="4400" dirty="0">
                <a:latin typeface="+mj-lt"/>
              </a:rPr>
            </a:br>
            <a:br>
              <a:rPr lang="en-US" sz="4400" dirty="0">
                <a:solidFill>
                  <a:schemeClr val="accent6">
                    <a:lumMod val="75000"/>
                  </a:schemeClr>
                </a:solidFill>
                <a:latin typeface="+mj-lt"/>
              </a:rPr>
            </a:br>
            <a:r>
              <a:rPr lang="en-US" sz="4400" dirty="0">
                <a:solidFill>
                  <a:schemeClr val="accent6">
                    <a:lumMod val="75000"/>
                  </a:schemeClr>
                </a:solidFill>
                <a:latin typeface="+mj-lt"/>
              </a:rPr>
              <a:t>Open Meeting Law </a:t>
            </a:r>
            <a:br>
              <a:rPr lang="en-US" sz="4400" dirty="0">
                <a:solidFill>
                  <a:schemeClr val="accent6">
                    <a:lumMod val="75000"/>
                  </a:schemeClr>
                </a:solidFill>
                <a:latin typeface="+mj-lt"/>
              </a:rPr>
            </a:br>
            <a:r>
              <a:rPr lang="en-US" sz="4400" dirty="0">
                <a:solidFill>
                  <a:schemeClr val="accent6">
                    <a:lumMod val="75000"/>
                  </a:schemeClr>
                </a:solidFill>
                <a:latin typeface="+mj-lt"/>
              </a:rPr>
              <a:t>M.G.L. c. 30A §§ 18-25 </a:t>
            </a:r>
            <a:br>
              <a:rPr lang="en-US" sz="4400" dirty="0">
                <a:latin typeface="+mj-lt"/>
              </a:rPr>
            </a:br>
            <a:br>
              <a:rPr lang="en-US" sz="4400" dirty="0">
                <a:latin typeface="+mj-lt"/>
              </a:rPr>
            </a:br>
            <a:endParaRPr sz="4400" dirty="0">
              <a:latin typeface="+mj-lt"/>
            </a:endParaRPr>
          </a:p>
        </p:txBody>
      </p:sp>
      <p:sp>
        <p:nvSpPr>
          <p:cNvPr id="122" name="Google Shape;122;p6"/>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0" lvl="0" indent="0" algn="ctr" rtl="0">
              <a:lnSpc>
                <a:spcPct val="90000"/>
              </a:lnSpc>
              <a:spcBef>
                <a:spcPts val="0"/>
              </a:spcBef>
              <a:spcAft>
                <a:spcPts val="0"/>
              </a:spcAft>
              <a:buSzPts val="2400"/>
              <a:buFont typeface="Noto Sans Symbols"/>
              <a:buNone/>
            </a:pPr>
            <a:r>
              <a:rPr lang="en-US" sz="2400" b="1" dirty="0">
                <a:solidFill>
                  <a:srgbClr val="002060"/>
                </a:solidFill>
              </a:rPr>
              <a:t>Definitions Under OML</a:t>
            </a:r>
            <a:endParaRPr dirty="0">
              <a:solidFill>
                <a:srgbClr val="002060"/>
              </a:solidFill>
            </a:endParaRPr>
          </a:p>
          <a:p>
            <a:pPr marL="0" lvl="0" indent="0" algn="ctr" rtl="0">
              <a:lnSpc>
                <a:spcPct val="90000"/>
              </a:lnSpc>
              <a:spcBef>
                <a:spcPts val="1000"/>
              </a:spcBef>
              <a:spcAft>
                <a:spcPts val="0"/>
              </a:spcAft>
              <a:buSzPts val="2000"/>
              <a:buFont typeface="Noto Sans Symbols"/>
              <a:buNone/>
            </a:pPr>
            <a:r>
              <a:rPr lang="en-US" sz="2000" dirty="0">
                <a:solidFill>
                  <a:srgbClr val="002060"/>
                </a:solidFill>
              </a:rPr>
              <a:t>Meetings &amp; Deliberations</a:t>
            </a:r>
            <a:endParaRPr dirty="0">
              <a:solidFill>
                <a:srgbClr val="002060"/>
              </a:solidFill>
            </a:endParaRPr>
          </a:p>
          <a:p>
            <a:pPr marL="228594" lvl="0" indent="-228594" algn="l" rtl="0">
              <a:lnSpc>
                <a:spcPct val="90000"/>
              </a:lnSpc>
              <a:spcBef>
                <a:spcPts val="1000"/>
              </a:spcBef>
              <a:spcAft>
                <a:spcPts val="0"/>
              </a:spcAft>
              <a:buSzPts val="2800"/>
              <a:buChar char="•"/>
            </a:pPr>
            <a:r>
              <a:rPr lang="en-US" b="1" dirty="0">
                <a:solidFill>
                  <a:srgbClr val="002060"/>
                </a:solidFill>
              </a:rPr>
              <a:t>Meeting:</a:t>
            </a:r>
            <a:endParaRPr sz="1200" b="1" dirty="0">
              <a:solidFill>
                <a:srgbClr val="002060"/>
              </a:solidFill>
            </a:endParaRPr>
          </a:p>
          <a:p>
            <a:pPr marL="685783" lvl="1" indent="-228594" algn="l" rtl="0">
              <a:lnSpc>
                <a:spcPct val="90000"/>
              </a:lnSpc>
              <a:spcBef>
                <a:spcPts val="500"/>
              </a:spcBef>
              <a:spcAft>
                <a:spcPts val="0"/>
              </a:spcAft>
              <a:buSzPts val="2000"/>
              <a:buChar char="•"/>
            </a:pPr>
            <a:r>
              <a:rPr lang="en-US" sz="2000" dirty="0">
                <a:solidFill>
                  <a:srgbClr val="002060"/>
                </a:solidFill>
              </a:rPr>
              <a:t>A deliberation by a public body with respect to any matter within the body’s jurisdiction</a:t>
            </a:r>
          </a:p>
          <a:p>
            <a:pPr marL="457189" lvl="1" indent="0" algn="l" rtl="0">
              <a:lnSpc>
                <a:spcPct val="90000"/>
              </a:lnSpc>
              <a:spcBef>
                <a:spcPts val="500"/>
              </a:spcBef>
              <a:spcAft>
                <a:spcPts val="0"/>
              </a:spcAft>
              <a:buSzPts val="2000"/>
              <a:buNone/>
            </a:pPr>
            <a:endParaRPr dirty="0">
              <a:solidFill>
                <a:srgbClr val="002060"/>
              </a:solidFill>
            </a:endParaRPr>
          </a:p>
          <a:p>
            <a:pPr marL="228594" lvl="0" indent="-228594" algn="l" rtl="0">
              <a:lnSpc>
                <a:spcPct val="90000"/>
              </a:lnSpc>
              <a:spcBef>
                <a:spcPts val="1000"/>
              </a:spcBef>
              <a:spcAft>
                <a:spcPts val="0"/>
              </a:spcAft>
              <a:buSzPts val="2800"/>
              <a:buChar char="•"/>
            </a:pPr>
            <a:r>
              <a:rPr lang="en-US" b="1" dirty="0">
                <a:solidFill>
                  <a:srgbClr val="002060"/>
                </a:solidFill>
              </a:rPr>
              <a:t>Deliberation:</a:t>
            </a:r>
            <a:endParaRPr b="1" dirty="0">
              <a:solidFill>
                <a:srgbClr val="002060"/>
              </a:solidFill>
            </a:endParaRPr>
          </a:p>
          <a:p>
            <a:pPr marL="685783" lvl="1" indent="-228594" algn="l" rtl="0">
              <a:lnSpc>
                <a:spcPct val="90000"/>
              </a:lnSpc>
              <a:spcBef>
                <a:spcPts val="500"/>
              </a:spcBef>
              <a:spcAft>
                <a:spcPts val="0"/>
              </a:spcAft>
              <a:buSzPts val="2000"/>
              <a:buChar char="•"/>
            </a:pPr>
            <a:r>
              <a:rPr lang="en-US" sz="2000" dirty="0">
                <a:solidFill>
                  <a:srgbClr val="002060"/>
                </a:solidFill>
              </a:rPr>
              <a:t>Oral, written or electronic communications on public business between or among a quorum of a public body </a:t>
            </a:r>
            <a:endParaRPr dirty="0">
              <a:solidFill>
                <a:srgbClr val="002060"/>
              </a:solidFill>
            </a:endParaRPr>
          </a:p>
          <a:p>
            <a:pPr marL="1142971" lvl="2" indent="-228594" algn="l" rtl="0">
              <a:lnSpc>
                <a:spcPct val="90000"/>
              </a:lnSpc>
              <a:spcBef>
                <a:spcPts val="500"/>
              </a:spcBef>
              <a:spcAft>
                <a:spcPts val="0"/>
              </a:spcAft>
              <a:buSzPts val="2000"/>
              <a:buChar char="•"/>
            </a:pPr>
            <a:r>
              <a:rPr lang="en-US" b="1" i="1" dirty="0">
                <a:solidFill>
                  <a:srgbClr val="002060"/>
                </a:solidFill>
              </a:rPr>
              <a:t>quorum:  majority of members</a:t>
            </a:r>
            <a:endParaRPr dirty="0">
              <a:solidFill>
                <a:srgbClr val="002060"/>
              </a:solidFill>
            </a:endParaRPr>
          </a:p>
          <a:p>
            <a:pPr marL="228594" lvl="0" indent="-152394" algn="l" rtl="0">
              <a:lnSpc>
                <a:spcPct val="90000"/>
              </a:lnSpc>
              <a:spcBef>
                <a:spcPts val="1000"/>
              </a:spcBef>
              <a:spcAft>
                <a:spcPts val="0"/>
              </a:spcAft>
              <a:buSzPts val="1200"/>
              <a:buNone/>
            </a:pPr>
            <a:endParaRPr sz="1200" dirty="0">
              <a:solidFill>
                <a:srgbClr val="255728"/>
              </a:solidFill>
            </a:endParaRPr>
          </a:p>
          <a:p>
            <a:pPr marL="0" lvl="0" indent="0" algn="l" rtl="0">
              <a:lnSpc>
                <a:spcPct val="90000"/>
              </a:lnSpc>
              <a:spcBef>
                <a:spcPts val="1000"/>
              </a:spcBef>
              <a:spcAft>
                <a:spcPts val="0"/>
              </a:spcAft>
              <a:buSzPts val="2800"/>
              <a:buFont typeface="Noto Sans Symbols"/>
              <a:buNone/>
            </a:pPr>
            <a:endParaRPr dirty="0"/>
          </a:p>
        </p:txBody>
      </p:sp>
      <p:sp>
        <p:nvSpPr>
          <p:cNvPr id="123" name="Google Shape;123;p6"/>
          <p:cNvSpPr txBox="1"/>
          <p:nvPr/>
        </p:nvSpPr>
        <p:spPr>
          <a:xfrm>
            <a:off x="0" y="0"/>
            <a:ext cx="2133600" cy="366713"/>
          </a:xfrm>
          <a:prstGeom prst="rect">
            <a:avLst/>
          </a:prstGeom>
          <a:noFill/>
          <a:ln>
            <a:noFill/>
          </a:ln>
        </p:spPr>
        <p:txBody>
          <a:bodyPr spcFirstLastPara="1" wrap="square" lIns="91425" tIns="45700" rIns="91425" bIns="45700" anchor="t" anchorCtr="0">
            <a:spAutoFit/>
          </a:bodyPr>
          <a:lstStyle/>
          <a:p>
            <a:pPr marL="0" marR="0" lvl="0" indent="0" algn="l" rtl="0">
              <a:lnSpc>
                <a:spcPct val="100000"/>
              </a:lnSpc>
              <a:spcBef>
                <a:spcPts val="0"/>
              </a:spcBef>
              <a:spcAft>
                <a:spcPts val="0"/>
              </a:spcAft>
              <a:buClr>
                <a:schemeClr val="dk1"/>
              </a:buClr>
              <a:buSzPts val="1800"/>
              <a:buFont typeface="Noto Sans Symbols"/>
              <a:buNone/>
            </a:pPr>
            <a:endParaRPr sz="1800" b="0" i="0" u="none" strike="noStrike" cap="none">
              <a:solidFill>
                <a:schemeClr val="dk1"/>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7"/>
          <p:cNvSpPr txBox="1">
            <a:spLocks noGrp="1"/>
          </p:cNvSpPr>
          <p:nvPr>
            <p:ph type="title"/>
          </p:nvPr>
        </p:nvSpPr>
        <p:spPr>
          <a:xfrm>
            <a:off x="628650" y="365128"/>
            <a:ext cx="78867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5400"/>
              <a:buFont typeface="Arial Black"/>
              <a:buNone/>
            </a:pPr>
            <a:r>
              <a:rPr lang="en-US" sz="4400" dirty="0">
                <a:solidFill>
                  <a:schemeClr val="accent6">
                    <a:lumMod val="75000"/>
                  </a:schemeClr>
                </a:solidFill>
                <a:latin typeface="+mj-lt"/>
                <a:ea typeface="Gill Sans"/>
                <a:cs typeface="Gill Sans"/>
                <a:sym typeface="Gill Sans"/>
              </a:rPr>
              <a:t>Deliberation</a:t>
            </a:r>
            <a:endParaRPr sz="4400" dirty="0">
              <a:solidFill>
                <a:schemeClr val="accent6">
                  <a:lumMod val="75000"/>
                </a:schemeClr>
              </a:solidFill>
              <a:latin typeface="+mj-lt"/>
              <a:ea typeface="Gill Sans"/>
              <a:cs typeface="Gill Sans"/>
              <a:sym typeface="Gill Sans"/>
            </a:endParaRPr>
          </a:p>
        </p:txBody>
      </p:sp>
      <p:sp>
        <p:nvSpPr>
          <p:cNvPr id="129" name="Google Shape;129;p7"/>
          <p:cNvSpPr txBox="1">
            <a:spLocks noGrp="1"/>
          </p:cNvSpPr>
          <p:nvPr>
            <p:ph type="body" idx="1"/>
          </p:nvPr>
        </p:nvSpPr>
        <p:spPr>
          <a:xfrm>
            <a:off x="628650" y="1825625"/>
            <a:ext cx="7886700" cy="4351338"/>
          </a:xfrm>
          <a:prstGeom prst="rect">
            <a:avLst/>
          </a:prstGeom>
          <a:noFill/>
          <a:ln>
            <a:noFill/>
          </a:ln>
        </p:spPr>
        <p:txBody>
          <a:bodyPr spcFirstLastPara="1" wrap="square" lIns="91425" tIns="45700" rIns="91425" bIns="45700" anchor="t" anchorCtr="0">
            <a:normAutofit/>
          </a:bodyPr>
          <a:lstStyle/>
          <a:p>
            <a:pPr marL="228594" lvl="0" indent="-234944" algn="l" rtl="0">
              <a:lnSpc>
                <a:spcPct val="90000"/>
              </a:lnSpc>
              <a:spcBef>
                <a:spcPts val="0"/>
              </a:spcBef>
              <a:spcAft>
                <a:spcPts val="0"/>
              </a:spcAft>
              <a:buSzPts val="2900"/>
              <a:buChar char="•"/>
            </a:pPr>
            <a:r>
              <a:rPr lang="en-US" sz="2900" b="1" dirty="0">
                <a:solidFill>
                  <a:srgbClr val="002060"/>
                </a:solidFill>
                <a:latin typeface="+mn-lt"/>
                <a:ea typeface="Gill Sans"/>
                <a:cs typeface="Gill Sans"/>
                <a:sym typeface="Gill Sans"/>
              </a:rPr>
              <a:t>Allowable Exclusions</a:t>
            </a:r>
            <a:r>
              <a:rPr lang="en-US" sz="2900" dirty="0">
                <a:solidFill>
                  <a:srgbClr val="002060"/>
                </a:solidFill>
                <a:latin typeface="+mn-lt"/>
                <a:ea typeface="Gill Sans"/>
                <a:cs typeface="Gill Sans"/>
                <a:sym typeface="Gill Sans"/>
              </a:rPr>
              <a:t>:</a:t>
            </a:r>
            <a:endParaRPr sz="2900" dirty="0">
              <a:solidFill>
                <a:srgbClr val="002060"/>
              </a:solidFill>
              <a:latin typeface="+mn-lt"/>
              <a:ea typeface="Gill Sans"/>
              <a:cs typeface="Gill Sans"/>
              <a:sym typeface="Gill Sans"/>
            </a:endParaRPr>
          </a:p>
          <a:p>
            <a:pPr marL="685783" lvl="1" indent="-234944" algn="l" rtl="0">
              <a:lnSpc>
                <a:spcPct val="90000"/>
              </a:lnSpc>
              <a:spcBef>
                <a:spcPts val="500"/>
              </a:spcBef>
              <a:spcAft>
                <a:spcPts val="0"/>
              </a:spcAft>
              <a:buSzPts val="2500"/>
              <a:buFont typeface="Gill Sans"/>
              <a:buChar char="•"/>
            </a:pPr>
            <a:r>
              <a:rPr lang="en-US" sz="2500" dirty="0">
                <a:solidFill>
                  <a:srgbClr val="002060"/>
                </a:solidFill>
                <a:latin typeface="+mn-lt"/>
                <a:ea typeface="Gill Sans"/>
                <a:cs typeface="Gill Sans"/>
                <a:sym typeface="Gill Sans"/>
              </a:rPr>
              <a:t>Distribution of meeting agenda, scheduling or procedural information</a:t>
            </a:r>
            <a:endParaRPr sz="2500" dirty="0">
              <a:solidFill>
                <a:srgbClr val="002060"/>
              </a:solidFill>
              <a:latin typeface="+mn-lt"/>
              <a:ea typeface="Gill Sans"/>
              <a:cs typeface="Gill Sans"/>
              <a:sym typeface="Gill Sans"/>
            </a:endParaRPr>
          </a:p>
          <a:p>
            <a:pPr marL="457189" lvl="1" indent="0" algn="l" rtl="0">
              <a:lnSpc>
                <a:spcPct val="90000"/>
              </a:lnSpc>
              <a:spcBef>
                <a:spcPts val="500"/>
              </a:spcBef>
              <a:spcAft>
                <a:spcPts val="0"/>
              </a:spcAft>
              <a:buSzPts val="2400"/>
              <a:buNone/>
            </a:pPr>
            <a:endParaRPr sz="2500" dirty="0">
              <a:solidFill>
                <a:srgbClr val="002060"/>
              </a:solidFill>
              <a:latin typeface="+mn-lt"/>
              <a:ea typeface="Gill Sans"/>
              <a:cs typeface="Gill Sans"/>
              <a:sym typeface="Gill Sans"/>
            </a:endParaRPr>
          </a:p>
          <a:p>
            <a:pPr marL="685783" lvl="1" indent="-234944" algn="l" rtl="0">
              <a:lnSpc>
                <a:spcPct val="90000"/>
              </a:lnSpc>
              <a:spcBef>
                <a:spcPts val="500"/>
              </a:spcBef>
              <a:spcAft>
                <a:spcPts val="0"/>
              </a:spcAft>
              <a:buSzPts val="2500"/>
              <a:buFont typeface="Gill Sans"/>
              <a:buChar char="•"/>
            </a:pPr>
            <a:r>
              <a:rPr lang="en-US" sz="2500" dirty="0">
                <a:solidFill>
                  <a:srgbClr val="002060"/>
                </a:solidFill>
                <a:latin typeface="+mn-lt"/>
                <a:ea typeface="Gill Sans"/>
                <a:cs typeface="Gill Sans"/>
                <a:sym typeface="Gill Sans"/>
              </a:rPr>
              <a:t>Distribution of reports or documents to be discussed, provided </a:t>
            </a:r>
            <a:r>
              <a:rPr lang="en-US" sz="2500" u="sng" dirty="0">
                <a:solidFill>
                  <a:srgbClr val="002060"/>
                </a:solidFill>
                <a:latin typeface="+mn-lt"/>
                <a:ea typeface="Gill Sans"/>
                <a:cs typeface="Gill Sans"/>
                <a:sym typeface="Gill Sans"/>
              </a:rPr>
              <a:t>no opinion of a member of the public body is expressed</a:t>
            </a:r>
            <a:endParaRPr sz="2500" dirty="0">
              <a:solidFill>
                <a:srgbClr val="002060"/>
              </a:solidFill>
              <a:latin typeface="+mn-lt"/>
              <a:ea typeface="Gill Sans"/>
              <a:cs typeface="Gill Sans"/>
              <a:sym typeface="Gill Sans"/>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34"/>
        <p:cNvGrpSpPr/>
        <p:nvPr/>
      </p:nvGrpSpPr>
      <p:grpSpPr>
        <a:xfrm>
          <a:off x="0" y="0"/>
          <a:ext cx="0" cy="0"/>
          <a:chOff x="0" y="0"/>
          <a:chExt cx="0" cy="0"/>
        </a:xfrm>
      </p:grpSpPr>
      <p:sp>
        <p:nvSpPr>
          <p:cNvPr id="135" name="Google Shape;135;p8"/>
          <p:cNvSpPr txBox="1">
            <a:spLocks noGrp="1"/>
          </p:cNvSpPr>
          <p:nvPr>
            <p:ph type="title"/>
          </p:nvPr>
        </p:nvSpPr>
        <p:spPr>
          <a:xfrm>
            <a:off x="793376" y="131095"/>
            <a:ext cx="8839200" cy="1143000"/>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000"/>
              <a:buFont typeface="Arial Black"/>
              <a:buNone/>
            </a:pPr>
            <a:r>
              <a:rPr lang="en-US" sz="4400" dirty="0">
                <a:solidFill>
                  <a:schemeClr val="accent6">
                    <a:lumMod val="75000"/>
                  </a:schemeClr>
                </a:solidFill>
                <a:latin typeface="+mj-lt"/>
                <a:ea typeface="Gill Sans"/>
                <a:cs typeface="Gill Sans"/>
                <a:sym typeface="Gill Sans"/>
              </a:rPr>
              <a:t>Meetings</a:t>
            </a:r>
            <a:endParaRPr sz="4400" dirty="0">
              <a:solidFill>
                <a:schemeClr val="accent6">
                  <a:lumMod val="75000"/>
                </a:schemeClr>
              </a:solidFill>
              <a:latin typeface="+mj-lt"/>
              <a:ea typeface="Gill Sans"/>
              <a:cs typeface="Gill Sans"/>
              <a:sym typeface="Gill Sans"/>
            </a:endParaRPr>
          </a:p>
          <a:p>
            <a:pPr marL="0" lvl="0" indent="0" algn="l" rtl="0">
              <a:lnSpc>
                <a:spcPct val="90000"/>
              </a:lnSpc>
              <a:spcBef>
                <a:spcPts val="0"/>
              </a:spcBef>
              <a:spcAft>
                <a:spcPts val="0"/>
              </a:spcAft>
              <a:buClr>
                <a:schemeClr val="accent1"/>
              </a:buClr>
              <a:buSzPts val="4000"/>
              <a:buFont typeface="Arial Black"/>
              <a:buNone/>
            </a:pPr>
            <a:endParaRPr sz="1000" b="1" dirty="0">
              <a:solidFill>
                <a:schemeClr val="accent6">
                  <a:lumMod val="75000"/>
                </a:schemeClr>
              </a:solidFill>
              <a:latin typeface="Arial Rounded MT Bold" panose="020F0704030504030204" pitchFamily="34" charset="77"/>
              <a:ea typeface="Gill Sans"/>
              <a:cs typeface="Gill Sans"/>
              <a:sym typeface="Gill Sans"/>
            </a:endParaRPr>
          </a:p>
          <a:p>
            <a:pPr>
              <a:buSzPts val="4000"/>
            </a:pPr>
            <a:r>
              <a:rPr lang="en-US" sz="2800" dirty="0">
                <a:solidFill>
                  <a:schemeClr val="accent6">
                    <a:lumMod val="75000"/>
                  </a:schemeClr>
                </a:solidFill>
                <a:latin typeface="+mj-lt"/>
                <a:ea typeface="Gill Sans"/>
                <a:cs typeface="Gill Sans"/>
                <a:sym typeface="Gill Sans"/>
              </a:rPr>
              <a:t>A gathering is Not a Meeting </a:t>
            </a:r>
            <a:r>
              <a:rPr lang="en-US" sz="2800" i="1" dirty="0">
                <a:solidFill>
                  <a:schemeClr val="accent6">
                    <a:lumMod val="75000"/>
                  </a:schemeClr>
                </a:solidFill>
                <a:latin typeface="+mj-lt"/>
                <a:ea typeface="Gill Sans"/>
                <a:cs typeface="Gill Sans"/>
                <a:sym typeface="Gill Sans"/>
              </a:rPr>
              <a:t>if</a:t>
            </a:r>
            <a:r>
              <a:rPr lang="en-US" sz="2800" dirty="0">
                <a:solidFill>
                  <a:schemeClr val="accent6">
                    <a:lumMod val="75000"/>
                  </a:schemeClr>
                </a:solidFill>
                <a:latin typeface="+mj-lt"/>
              </a:rPr>
              <a:t> </a:t>
            </a:r>
            <a:endParaRPr sz="2800" dirty="0">
              <a:solidFill>
                <a:schemeClr val="accent6">
                  <a:lumMod val="75000"/>
                </a:schemeClr>
              </a:solidFill>
              <a:latin typeface="+mj-lt"/>
            </a:endParaRPr>
          </a:p>
        </p:txBody>
      </p:sp>
      <p:sp>
        <p:nvSpPr>
          <p:cNvPr id="136" name="Google Shape;136;p8"/>
          <p:cNvSpPr txBox="1">
            <a:spLocks noGrp="1"/>
          </p:cNvSpPr>
          <p:nvPr>
            <p:ph type="body" idx="1"/>
          </p:nvPr>
        </p:nvSpPr>
        <p:spPr>
          <a:xfrm>
            <a:off x="267021" y="1469105"/>
            <a:ext cx="8229600" cy="5257800"/>
          </a:xfrm>
          <a:prstGeom prst="rect">
            <a:avLst/>
          </a:prstGeom>
          <a:noFill/>
          <a:ln>
            <a:noFill/>
          </a:ln>
        </p:spPr>
        <p:txBody>
          <a:bodyPr spcFirstLastPara="1" wrap="square" lIns="91425" tIns="45700" rIns="91425" bIns="45700" anchor="t" anchorCtr="0">
            <a:normAutofit fontScale="92500" lnSpcReduction="10000"/>
          </a:bodyPr>
          <a:lstStyle/>
          <a:p>
            <a:pPr marL="0" lvl="0" indent="0" algn="l" rtl="0">
              <a:lnSpc>
                <a:spcPct val="120000"/>
              </a:lnSpc>
              <a:spcBef>
                <a:spcPts val="0"/>
              </a:spcBef>
              <a:spcAft>
                <a:spcPts val="0"/>
              </a:spcAft>
              <a:buClr>
                <a:schemeClr val="dk1"/>
              </a:buClr>
              <a:buSzPts val="2400"/>
              <a:buNone/>
            </a:pPr>
            <a:r>
              <a:rPr lang="en-US" sz="2400" dirty="0">
                <a:solidFill>
                  <a:srgbClr val="002060"/>
                </a:solidFill>
                <a:latin typeface="+mn-lt"/>
                <a:ea typeface="Gill Sans"/>
                <a:cs typeface="Gill Sans"/>
                <a:sym typeface="Gill Sans"/>
              </a:rPr>
              <a:t>The members </a:t>
            </a:r>
            <a:r>
              <a:rPr lang="en-US" sz="2400" b="1" dirty="0">
                <a:solidFill>
                  <a:srgbClr val="002060"/>
                </a:solidFill>
                <a:latin typeface="+mn-lt"/>
                <a:ea typeface="Gill Sans"/>
                <a:cs typeface="Gill Sans"/>
                <a:sym typeface="Gill Sans"/>
              </a:rPr>
              <a:t>Do Not Deliberate</a:t>
            </a:r>
            <a:r>
              <a:rPr lang="en-US" sz="2400" dirty="0">
                <a:solidFill>
                  <a:srgbClr val="002060"/>
                </a:solidFill>
                <a:latin typeface="+mn-lt"/>
                <a:ea typeface="Gill Sans"/>
                <a:cs typeface="Gill Sans"/>
                <a:sym typeface="Gill Sans"/>
              </a:rPr>
              <a:t> </a:t>
            </a:r>
            <a:r>
              <a:rPr lang="en-US" sz="2400" i="1" dirty="0">
                <a:solidFill>
                  <a:srgbClr val="002060"/>
                </a:solidFill>
                <a:latin typeface="+mn-lt"/>
                <a:ea typeface="Gill Sans"/>
                <a:cs typeface="Gill Sans"/>
                <a:sym typeface="Gill Sans"/>
              </a:rPr>
              <a:t>and</a:t>
            </a:r>
            <a:r>
              <a:rPr lang="en-US" sz="2400" dirty="0">
                <a:solidFill>
                  <a:srgbClr val="002060"/>
                </a:solidFill>
                <a:latin typeface="+mn-lt"/>
                <a:ea typeface="Gill Sans"/>
                <a:cs typeface="Gill Sans"/>
                <a:sym typeface="Gill Sans"/>
              </a:rPr>
              <a:t> the gathering is:</a:t>
            </a:r>
            <a:endParaRPr lang="en-US" sz="2400" dirty="0">
              <a:solidFill>
                <a:srgbClr val="002060"/>
              </a:solidFill>
              <a:latin typeface="+mn-lt"/>
              <a:ea typeface="Gill Sans"/>
              <a:cs typeface="Gill Sans"/>
            </a:endParaRPr>
          </a:p>
          <a:p>
            <a:pPr marL="796290" lvl="2" indent="-339725" algn="l" rtl="0">
              <a:lnSpc>
                <a:spcPct val="110000"/>
              </a:lnSpc>
              <a:spcBef>
                <a:spcPts val="500"/>
              </a:spcBef>
              <a:spcAft>
                <a:spcPts val="0"/>
              </a:spcAft>
              <a:buSzPts val="2200"/>
              <a:buFont typeface="Gill Sans"/>
              <a:buChar char="•"/>
            </a:pPr>
            <a:r>
              <a:rPr lang="en-US" dirty="0">
                <a:solidFill>
                  <a:srgbClr val="002060"/>
                </a:solidFill>
                <a:latin typeface="+mn-lt"/>
                <a:ea typeface="Gill Sans"/>
                <a:cs typeface="Gill Sans"/>
                <a:sym typeface="Gill Sans"/>
              </a:rPr>
              <a:t>An on-site inspection of a project or program;</a:t>
            </a:r>
          </a:p>
          <a:p>
            <a:pPr marL="456565" lvl="2" indent="0" algn="l" rtl="0">
              <a:lnSpc>
                <a:spcPct val="110000"/>
              </a:lnSpc>
              <a:spcBef>
                <a:spcPts val="500"/>
              </a:spcBef>
              <a:spcAft>
                <a:spcPts val="0"/>
              </a:spcAft>
              <a:buSzPts val="2200"/>
              <a:buNone/>
            </a:pPr>
            <a:endParaRPr sz="500" dirty="0">
              <a:solidFill>
                <a:srgbClr val="002060"/>
              </a:solidFill>
              <a:latin typeface="+mn-lt"/>
              <a:ea typeface="Gill Sans"/>
              <a:cs typeface="Gill Sans"/>
            </a:endParaRPr>
          </a:p>
          <a:p>
            <a:pPr marL="796290" lvl="2" indent="-339725">
              <a:lnSpc>
                <a:spcPct val="110000"/>
              </a:lnSpc>
              <a:buSzPts val="2200"/>
              <a:buFont typeface="Gill Sans"/>
              <a:buChar char="•"/>
            </a:pPr>
            <a:r>
              <a:rPr lang="en-US" dirty="0">
                <a:solidFill>
                  <a:srgbClr val="002060"/>
                </a:solidFill>
                <a:latin typeface="+mn-lt"/>
                <a:ea typeface="Gill Sans"/>
                <a:cs typeface="Gill Sans"/>
                <a:sym typeface="Gill Sans"/>
              </a:rPr>
              <a:t>A public or private gathering, including a conference or training program or a media, social, or other event;</a:t>
            </a:r>
          </a:p>
          <a:p>
            <a:pPr marL="796290" lvl="2" indent="-339725">
              <a:lnSpc>
                <a:spcPct val="110000"/>
              </a:lnSpc>
              <a:buSzPts val="2200"/>
              <a:buFont typeface="Gill Sans"/>
              <a:buChar char="•"/>
            </a:pPr>
            <a:endParaRPr lang="en-US" sz="500" dirty="0">
              <a:solidFill>
                <a:srgbClr val="002060"/>
              </a:solidFill>
              <a:latin typeface="+mn-lt"/>
              <a:ea typeface="Gill Sans"/>
              <a:cs typeface="Gill Sans"/>
            </a:endParaRPr>
          </a:p>
          <a:p>
            <a:pPr marL="796290" lvl="2" indent="-339725">
              <a:lnSpc>
                <a:spcPct val="110000"/>
              </a:lnSpc>
              <a:buSzPts val="2200"/>
              <a:buFont typeface="Gill Sans,Sans-Serif"/>
              <a:buChar char="•"/>
            </a:pPr>
            <a:r>
              <a:rPr lang="en-US" dirty="0">
                <a:solidFill>
                  <a:srgbClr val="002060"/>
                </a:solidFill>
              </a:rPr>
              <a:t>The attendance by a quorum of the body at a meeting of another public body that complied with open meeting law by properly posting the meeting</a:t>
            </a:r>
          </a:p>
          <a:p>
            <a:pPr marL="796290" lvl="2" indent="-339725">
              <a:lnSpc>
                <a:spcPct val="110000"/>
              </a:lnSpc>
              <a:buSzPts val="2200"/>
              <a:buFont typeface="Gill Sans,Sans-Serif"/>
              <a:buChar char="•"/>
            </a:pPr>
            <a:endParaRPr lang="en-US" sz="500" dirty="0">
              <a:solidFill>
                <a:srgbClr val="002060"/>
              </a:solidFill>
            </a:endParaRPr>
          </a:p>
          <a:p>
            <a:pPr marL="1314450" lvl="3" indent="-57150">
              <a:lnSpc>
                <a:spcPct val="110000"/>
              </a:lnSpc>
              <a:buSzPts val="2200"/>
              <a:buFont typeface="Arial,Sans-Serif"/>
              <a:buChar char="•"/>
            </a:pPr>
            <a:r>
              <a:rPr lang="en-US" sz="2000" b="1" i="1" dirty="0">
                <a:solidFill>
                  <a:srgbClr val="002060"/>
                </a:solidFill>
              </a:rPr>
              <a:t>If</a:t>
            </a:r>
            <a:r>
              <a:rPr lang="en-US" sz="2000" b="1" dirty="0">
                <a:solidFill>
                  <a:srgbClr val="002060"/>
                </a:solidFill>
              </a:rPr>
              <a:t> </a:t>
            </a:r>
            <a:r>
              <a:rPr lang="en-US" sz="2000" dirty="0">
                <a:solidFill>
                  <a:srgbClr val="002060"/>
                </a:solidFill>
              </a:rPr>
              <a:t>the visiting members communicate only by open participation on those matters discussed by the host body;</a:t>
            </a:r>
          </a:p>
          <a:p>
            <a:pPr marL="1314450" lvl="3" indent="-57150">
              <a:lnSpc>
                <a:spcPct val="110000"/>
              </a:lnSpc>
              <a:buSzPts val="2200"/>
              <a:buFont typeface="Arial,Sans-Serif"/>
              <a:buChar char="•"/>
            </a:pPr>
            <a:endParaRPr lang="en-US" sz="500" dirty="0"/>
          </a:p>
          <a:p>
            <a:pPr marL="796290" lvl="2" indent="-339725">
              <a:lnSpc>
                <a:spcPct val="110000"/>
              </a:lnSpc>
              <a:buSzPts val="2200"/>
              <a:buFont typeface="Gill Sans,Sans-Serif"/>
              <a:buChar char="•"/>
            </a:pPr>
            <a:r>
              <a:rPr lang="en-US" dirty="0">
                <a:solidFill>
                  <a:srgbClr val="002060"/>
                </a:solidFill>
              </a:rPr>
              <a:t>Town Meeting is exempt from OML</a:t>
            </a:r>
            <a:endParaRPr lang="en-US" dirty="0"/>
          </a:p>
          <a:p>
            <a:pPr marL="456565" lvl="2" indent="0" algn="l" rtl="0">
              <a:lnSpc>
                <a:spcPct val="110000"/>
              </a:lnSpc>
              <a:spcBef>
                <a:spcPts val="500"/>
              </a:spcBef>
              <a:spcAft>
                <a:spcPts val="0"/>
              </a:spcAft>
              <a:buSzPts val="2200"/>
              <a:buNone/>
            </a:pPr>
            <a:endParaRPr sz="2200" dirty="0">
              <a:solidFill>
                <a:schemeClr val="dk1"/>
              </a:solidFill>
            </a:endParaRPr>
          </a:p>
          <a:p>
            <a:pPr marL="456565" lvl="2" indent="0" algn="r">
              <a:lnSpc>
                <a:spcPct val="110000"/>
              </a:lnSpc>
              <a:buNone/>
            </a:pPr>
            <a:r>
              <a:rPr lang="en-US" sz="1300" dirty="0">
                <a:solidFill>
                  <a:schemeClr val="dk1"/>
                </a:solidFill>
              </a:rPr>
              <a:t>                                                                                                                </a:t>
            </a:r>
            <a:endParaRPr lang="en-US" dirty="0">
              <a:solidFill>
                <a:schemeClr val="dk1"/>
              </a:solidFill>
            </a:endParaRPr>
          </a:p>
          <a:p>
            <a:pPr marL="456565" lvl="2" indent="0" algn="r">
              <a:lnSpc>
                <a:spcPct val="110000"/>
              </a:lnSpc>
              <a:buNone/>
            </a:pPr>
            <a:r>
              <a:rPr lang="en-US" sz="1000" dirty="0">
                <a:solidFill>
                  <a:schemeClr val="dk1"/>
                </a:solidFill>
              </a:rPr>
              <a:t>          </a:t>
            </a:r>
          </a:p>
          <a:p>
            <a:pPr marL="456565" lvl="2" indent="0" algn="r">
              <a:lnSpc>
                <a:spcPct val="110000"/>
              </a:lnSpc>
              <a:buNone/>
            </a:pPr>
            <a:r>
              <a:rPr lang="en-US" sz="1000" dirty="0">
                <a:solidFill>
                  <a:schemeClr val="dk1"/>
                </a:solidFill>
              </a:rPr>
              <a:t> MASC Delegate Assembly 2019</a:t>
            </a:r>
            <a:endParaRPr sz="1000" dirty="0">
              <a:solidFill>
                <a:schemeClr val="dk1"/>
              </a:solidFill>
            </a:endParaRPr>
          </a:p>
          <a:p>
            <a:pPr marL="456565" lvl="2" indent="0" algn="r">
              <a:lnSpc>
                <a:spcPct val="110000"/>
              </a:lnSpc>
              <a:buSzPts val="2200"/>
              <a:buNone/>
            </a:pPr>
            <a:endParaRPr lang="en-US" sz="2200" dirty="0">
              <a:solidFill>
                <a:schemeClr val="dk1"/>
              </a:solidFill>
            </a:endParaRPr>
          </a:p>
          <a:p>
            <a:pPr marL="456565" lvl="2" indent="0" algn="l" rtl="0">
              <a:lnSpc>
                <a:spcPct val="110000"/>
              </a:lnSpc>
              <a:spcBef>
                <a:spcPts val="500"/>
              </a:spcBef>
              <a:spcAft>
                <a:spcPts val="0"/>
              </a:spcAft>
              <a:buSzPts val="2200"/>
              <a:buNone/>
            </a:pPr>
            <a:endParaRPr sz="2200" dirty="0">
              <a:solidFill>
                <a:schemeClr val="dk1"/>
              </a:solidFill>
            </a:endParaRPr>
          </a:p>
          <a:p>
            <a:pPr marL="456565" lvl="2" indent="0" rtl="0">
              <a:lnSpc>
                <a:spcPct val="110000"/>
              </a:lnSpc>
              <a:spcBef>
                <a:spcPts val="500"/>
              </a:spcBef>
              <a:spcAft>
                <a:spcPts val="0"/>
              </a:spcAft>
              <a:buSzPts val="2200"/>
              <a:buNone/>
            </a:pPr>
            <a:endParaRPr sz="2200" dirty="0">
              <a:solidFill>
                <a:schemeClr val="dk1"/>
              </a:solidFill>
            </a:endParaRPr>
          </a:p>
          <a:p>
            <a:pPr marL="457188" lvl="2" indent="0" algn="ctr">
              <a:buSzPts val="2200"/>
              <a:buNone/>
            </a:pPr>
            <a:endParaRPr lang="en-US" sz="700" dirty="0">
              <a:solidFill>
                <a:schemeClr val="dk1"/>
              </a:solidFill>
            </a:endParaRPr>
          </a:p>
          <a:p>
            <a:pPr marL="456565" lvl="2" indent="0" algn="ctr" rtl="0">
              <a:lnSpc>
                <a:spcPct val="90000"/>
              </a:lnSpc>
              <a:spcBef>
                <a:spcPts val="500"/>
              </a:spcBef>
              <a:spcAft>
                <a:spcPts val="0"/>
              </a:spcAft>
              <a:buSzPts val="2200"/>
              <a:buNone/>
            </a:pPr>
            <a:endParaRPr lang="en-US" sz="1400" dirty="0">
              <a:solidFill>
                <a:schemeClr val="dk1"/>
              </a:solidFill>
            </a:endParaRPr>
          </a:p>
        </p:txBody>
      </p:sp>
      <p:pic>
        <p:nvPicPr>
          <p:cNvPr id="137" name="Google Shape;137;p8"/>
          <p:cNvPicPr preferRelativeResize="0"/>
          <p:nvPr/>
        </p:nvPicPr>
        <p:blipFill rotWithShape="1">
          <a:blip r:embed="rId3">
            <a:alphaModFix/>
          </a:blip>
          <a:srcRect/>
          <a:stretch/>
        </p:blipFill>
        <p:spPr>
          <a:xfrm>
            <a:off x="5360894" y="4936350"/>
            <a:ext cx="3331027" cy="1426029"/>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0">
  <p:cSld>
    <p:spTree>
      <p:nvGrpSpPr>
        <p:cNvPr id="1" name="Shape 141"/>
        <p:cNvGrpSpPr/>
        <p:nvPr/>
      </p:nvGrpSpPr>
      <p:grpSpPr>
        <a:xfrm>
          <a:off x="0" y="0"/>
          <a:ext cx="0" cy="0"/>
          <a:chOff x="0" y="0"/>
          <a:chExt cx="0" cy="0"/>
        </a:xfrm>
      </p:grpSpPr>
      <p:sp>
        <p:nvSpPr>
          <p:cNvPr id="142" name="Google Shape;142;p9"/>
          <p:cNvSpPr txBox="1">
            <a:spLocks noGrp="1"/>
          </p:cNvSpPr>
          <p:nvPr>
            <p:ph type="title"/>
          </p:nvPr>
        </p:nvSpPr>
        <p:spPr>
          <a:xfrm>
            <a:off x="381000" y="365128"/>
            <a:ext cx="8534400" cy="1325563"/>
          </a:xfrm>
          <a:prstGeom prst="rect">
            <a:avLst/>
          </a:prstGeom>
          <a:noFill/>
          <a:ln>
            <a:noFill/>
          </a:ln>
        </p:spPr>
        <p:txBody>
          <a:bodyPr spcFirstLastPara="1" wrap="square" lIns="91425" tIns="45700" rIns="91425" bIns="45700" anchor="ctr" anchorCtr="0">
            <a:noAutofit/>
          </a:bodyPr>
          <a:lstStyle/>
          <a:p>
            <a:pPr marL="0" lvl="0" indent="0" algn="l" rtl="0">
              <a:lnSpc>
                <a:spcPct val="90000"/>
              </a:lnSpc>
              <a:spcBef>
                <a:spcPts val="0"/>
              </a:spcBef>
              <a:spcAft>
                <a:spcPts val="0"/>
              </a:spcAft>
              <a:buClr>
                <a:schemeClr val="accent1"/>
              </a:buClr>
              <a:buSzPts val="4000"/>
              <a:buFont typeface="Arial Black"/>
              <a:buNone/>
            </a:pPr>
            <a:r>
              <a:rPr lang="en-US" sz="4000" dirty="0">
                <a:solidFill>
                  <a:schemeClr val="accent6">
                    <a:lumMod val="75000"/>
                  </a:schemeClr>
                </a:solidFill>
                <a:latin typeface="+mj-lt"/>
                <a:ea typeface="Gill Sans"/>
                <a:cs typeface="Gill Sans"/>
                <a:sym typeface="Gill Sans"/>
              </a:rPr>
              <a:t>Gathering is Not a Meeting </a:t>
            </a:r>
            <a:r>
              <a:rPr lang="en-US" sz="4000" i="1" dirty="0">
                <a:solidFill>
                  <a:schemeClr val="accent6">
                    <a:lumMod val="75000"/>
                  </a:schemeClr>
                </a:solidFill>
                <a:latin typeface="+mj-lt"/>
                <a:ea typeface="Gill Sans"/>
                <a:cs typeface="Gill Sans"/>
                <a:sym typeface="Gill Sans"/>
              </a:rPr>
              <a:t>if</a:t>
            </a:r>
            <a:endParaRPr sz="4000" i="1" dirty="0">
              <a:solidFill>
                <a:schemeClr val="accent6">
                  <a:lumMod val="75000"/>
                </a:schemeClr>
              </a:solidFill>
              <a:latin typeface="+mj-lt"/>
              <a:ea typeface="Gill Sans"/>
              <a:cs typeface="Gill Sans"/>
              <a:sym typeface="Gill Sans"/>
            </a:endParaRPr>
          </a:p>
        </p:txBody>
      </p:sp>
      <p:sp>
        <p:nvSpPr>
          <p:cNvPr id="143" name="Google Shape;143;p9"/>
          <p:cNvSpPr txBox="1">
            <a:spLocks noGrp="1"/>
          </p:cNvSpPr>
          <p:nvPr>
            <p:ph type="body" idx="1"/>
          </p:nvPr>
        </p:nvSpPr>
        <p:spPr>
          <a:xfrm>
            <a:off x="609600" y="1524000"/>
            <a:ext cx="7886700" cy="4351338"/>
          </a:xfrm>
          <a:prstGeom prst="rect">
            <a:avLst/>
          </a:prstGeom>
          <a:noFill/>
          <a:ln>
            <a:noFill/>
          </a:ln>
        </p:spPr>
        <p:txBody>
          <a:bodyPr spcFirstLastPara="1" wrap="square" lIns="91425" tIns="45700" rIns="91425" bIns="45700" anchor="t" anchorCtr="0">
            <a:normAutofit/>
          </a:bodyPr>
          <a:lstStyle/>
          <a:p>
            <a:pPr marL="796913" lvl="2" indent="-200025" algn="l" rtl="0">
              <a:lnSpc>
                <a:spcPct val="90000"/>
              </a:lnSpc>
              <a:spcBef>
                <a:spcPts val="0"/>
              </a:spcBef>
              <a:spcAft>
                <a:spcPts val="0"/>
              </a:spcAft>
              <a:buSzPts val="2200"/>
              <a:buNone/>
            </a:pPr>
            <a:endParaRPr sz="2200" dirty="0">
              <a:solidFill>
                <a:schemeClr val="dk1"/>
              </a:solidFill>
            </a:endParaRPr>
          </a:p>
          <a:p>
            <a:pPr marL="457188" lvl="2" indent="0" algn="l" rtl="0">
              <a:lnSpc>
                <a:spcPct val="90000"/>
              </a:lnSpc>
              <a:spcBef>
                <a:spcPts val="500"/>
              </a:spcBef>
              <a:spcAft>
                <a:spcPts val="0"/>
              </a:spcAft>
              <a:buSzPts val="2200"/>
              <a:buNone/>
            </a:pPr>
            <a:r>
              <a:rPr lang="en-US" sz="2200" dirty="0">
                <a:solidFill>
                  <a:srgbClr val="002060"/>
                </a:solidFill>
                <a:latin typeface="+mn-lt"/>
                <a:ea typeface="Gill Sans"/>
                <a:cs typeface="Gill Sans"/>
                <a:sym typeface="Gill Sans"/>
              </a:rPr>
              <a:t>The attendance by a quorum of the body at a meeting of another public body that complied with open meeting law by properly posting the meeting</a:t>
            </a:r>
            <a:endParaRPr dirty="0">
              <a:solidFill>
                <a:srgbClr val="002060"/>
              </a:solidFill>
              <a:latin typeface="+mn-lt"/>
              <a:ea typeface="Gill Sans"/>
              <a:cs typeface="Gill Sans"/>
              <a:sym typeface="Gill Sans"/>
            </a:endParaRPr>
          </a:p>
          <a:p>
            <a:pPr marL="457188" lvl="2" indent="0" algn="l" rtl="0">
              <a:lnSpc>
                <a:spcPct val="90000"/>
              </a:lnSpc>
              <a:spcBef>
                <a:spcPts val="500"/>
              </a:spcBef>
              <a:spcAft>
                <a:spcPts val="0"/>
              </a:spcAft>
              <a:buSzPts val="1000"/>
              <a:buNone/>
            </a:pPr>
            <a:endParaRPr sz="1000" dirty="0">
              <a:solidFill>
                <a:srgbClr val="002060"/>
              </a:solidFill>
              <a:latin typeface="+mn-lt"/>
              <a:ea typeface="Gill Sans"/>
              <a:cs typeface="Gill Sans"/>
              <a:sym typeface="Gill Sans"/>
            </a:endParaRPr>
          </a:p>
          <a:p>
            <a:pPr marL="1254102" lvl="3" indent="-339725" algn="l" rtl="0">
              <a:lnSpc>
                <a:spcPct val="90000"/>
              </a:lnSpc>
              <a:spcBef>
                <a:spcPts val="500"/>
              </a:spcBef>
              <a:spcAft>
                <a:spcPts val="0"/>
              </a:spcAft>
              <a:buSzPts val="2200"/>
              <a:buChar char="•"/>
            </a:pPr>
            <a:r>
              <a:rPr lang="en-US" sz="2200" b="1" dirty="0">
                <a:solidFill>
                  <a:srgbClr val="002060"/>
                </a:solidFill>
                <a:latin typeface="+mn-lt"/>
                <a:ea typeface="Gill Sans"/>
                <a:cs typeface="Gill Sans"/>
                <a:sym typeface="Gill Sans"/>
              </a:rPr>
              <a:t>If </a:t>
            </a:r>
            <a:r>
              <a:rPr lang="en-US" sz="2200" dirty="0">
                <a:solidFill>
                  <a:srgbClr val="002060"/>
                </a:solidFill>
                <a:latin typeface="+mn-lt"/>
                <a:ea typeface="Gill Sans"/>
                <a:cs typeface="Gill Sans"/>
                <a:sym typeface="Gill Sans"/>
              </a:rPr>
              <a:t>the visiting members communicate only by open participation in the meeting on those matters discussed by the host body;</a:t>
            </a:r>
            <a:endParaRPr dirty="0">
              <a:solidFill>
                <a:srgbClr val="002060"/>
              </a:solidFill>
              <a:latin typeface="+mn-lt"/>
              <a:ea typeface="Gill Sans"/>
              <a:cs typeface="Gill Sans"/>
              <a:sym typeface="Gill Sans"/>
            </a:endParaRPr>
          </a:p>
          <a:p>
            <a:pPr marL="914377" lvl="3" indent="0" algn="l" rtl="0">
              <a:lnSpc>
                <a:spcPct val="90000"/>
              </a:lnSpc>
              <a:spcBef>
                <a:spcPts val="500"/>
              </a:spcBef>
              <a:spcAft>
                <a:spcPts val="0"/>
              </a:spcAft>
              <a:buSzPts val="2200"/>
              <a:buNone/>
            </a:pPr>
            <a:endParaRPr sz="2200" dirty="0">
              <a:solidFill>
                <a:srgbClr val="002060"/>
              </a:solidFill>
              <a:latin typeface="+mn-lt"/>
              <a:ea typeface="Gill Sans"/>
              <a:cs typeface="Gill Sans"/>
              <a:sym typeface="Gill Sans"/>
            </a:endParaRPr>
          </a:p>
          <a:p>
            <a:pPr marL="457188" lvl="2" indent="0" algn="l" rtl="0">
              <a:lnSpc>
                <a:spcPct val="90000"/>
              </a:lnSpc>
              <a:spcBef>
                <a:spcPts val="500"/>
              </a:spcBef>
              <a:spcAft>
                <a:spcPts val="0"/>
              </a:spcAft>
              <a:buSzPts val="2200"/>
              <a:buNone/>
            </a:pPr>
            <a:r>
              <a:rPr lang="en-US" sz="2200" dirty="0">
                <a:solidFill>
                  <a:srgbClr val="002060"/>
                </a:solidFill>
                <a:latin typeface="+mn-lt"/>
                <a:ea typeface="Gill Sans"/>
                <a:cs typeface="Gill Sans"/>
                <a:sym typeface="Gill Sans"/>
              </a:rPr>
              <a:t>Town Meeting is exempt from OML</a:t>
            </a:r>
            <a:endParaRPr dirty="0">
              <a:solidFill>
                <a:srgbClr val="002060"/>
              </a:solidFill>
              <a:latin typeface="+mn-lt"/>
              <a:ea typeface="Gill Sans"/>
              <a:cs typeface="Gill Sans"/>
              <a:sym typeface="Gill Sans"/>
            </a:endParaRPr>
          </a:p>
          <a:p>
            <a:pPr marL="0" lvl="0" indent="0" algn="l" rtl="0">
              <a:lnSpc>
                <a:spcPct val="90000"/>
              </a:lnSpc>
              <a:spcBef>
                <a:spcPts val="1000"/>
              </a:spcBef>
              <a:spcAft>
                <a:spcPts val="0"/>
              </a:spcAft>
              <a:buSzPts val="2800"/>
              <a:buNone/>
            </a:pPr>
            <a:r>
              <a:rPr lang="en-US" dirty="0"/>
              <a:t>							</a:t>
            </a:r>
            <a:endParaRPr dirty="0"/>
          </a:p>
        </p:txBody>
      </p:sp>
      <p:pic>
        <p:nvPicPr>
          <p:cNvPr id="144" name="Google Shape;144;p9"/>
          <p:cNvPicPr preferRelativeResize="0"/>
          <p:nvPr/>
        </p:nvPicPr>
        <p:blipFill rotWithShape="1">
          <a:blip r:embed="rId3">
            <a:alphaModFix/>
          </a:blip>
          <a:srcRect/>
          <a:stretch/>
        </p:blipFill>
        <p:spPr>
          <a:xfrm>
            <a:off x="6106886" y="4441371"/>
            <a:ext cx="2618014" cy="1959429"/>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48"/>
        <p:cNvGrpSpPr/>
        <p:nvPr/>
      </p:nvGrpSpPr>
      <p:grpSpPr>
        <a:xfrm>
          <a:off x="0" y="0"/>
          <a:ext cx="0" cy="0"/>
          <a:chOff x="0" y="0"/>
          <a:chExt cx="0" cy="0"/>
        </a:xfrm>
      </p:grpSpPr>
      <p:sp>
        <p:nvSpPr>
          <p:cNvPr id="149" name="Google Shape;149;p10"/>
          <p:cNvSpPr txBox="1">
            <a:spLocks noGrp="1"/>
          </p:cNvSpPr>
          <p:nvPr>
            <p:ph type="title"/>
          </p:nvPr>
        </p:nvSpPr>
        <p:spPr>
          <a:xfrm>
            <a:off x="152400" y="145875"/>
            <a:ext cx="8839200" cy="762000"/>
          </a:xfrm>
          <a:prstGeom prst="rect">
            <a:avLst/>
          </a:prstGeom>
          <a:noFill/>
          <a:ln>
            <a:noFill/>
          </a:ln>
        </p:spPr>
        <p:txBody>
          <a:bodyPr spcFirstLastPara="1" wrap="square" lIns="91425" tIns="45700" rIns="91425" bIns="45700" anchor="ctr" anchorCtr="0">
            <a:noAutofit/>
          </a:bodyPr>
          <a:lstStyle/>
          <a:p>
            <a:pPr marL="0" lvl="0" indent="0" algn="ctr" rtl="0">
              <a:lnSpc>
                <a:spcPct val="90000"/>
              </a:lnSpc>
              <a:spcBef>
                <a:spcPts val="0"/>
              </a:spcBef>
              <a:spcAft>
                <a:spcPts val="0"/>
              </a:spcAft>
              <a:buClr>
                <a:schemeClr val="accent1"/>
              </a:buClr>
              <a:buSzPts val="4400"/>
              <a:buFont typeface="Arial Black"/>
              <a:buNone/>
            </a:pPr>
            <a:r>
              <a:rPr lang="en-US" sz="4400" dirty="0">
                <a:solidFill>
                  <a:schemeClr val="accent6">
                    <a:lumMod val="75000"/>
                  </a:schemeClr>
                </a:solidFill>
                <a:latin typeface="+mj-lt"/>
                <a:ea typeface="Gill Sans"/>
                <a:cs typeface="Gill Sans"/>
                <a:sym typeface="Gill Sans"/>
              </a:rPr>
              <a:t>During the Open Meeting</a:t>
            </a:r>
            <a:endParaRPr dirty="0">
              <a:solidFill>
                <a:schemeClr val="accent6">
                  <a:lumMod val="75000"/>
                </a:schemeClr>
              </a:solidFill>
              <a:latin typeface="+mj-lt"/>
              <a:ea typeface="Gill Sans"/>
              <a:cs typeface="Gill Sans"/>
              <a:sym typeface="Gill Sans"/>
            </a:endParaRPr>
          </a:p>
        </p:txBody>
      </p:sp>
      <p:sp>
        <p:nvSpPr>
          <p:cNvPr id="150" name="Google Shape;150;p10"/>
          <p:cNvSpPr txBox="1">
            <a:spLocks noGrp="1"/>
          </p:cNvSpPr>
          <p:nvPr>
            <p:ph type="body" idx="1"/>
          </p:nvPr>
        </p:nvSpPr>
        <p:spPr>
          <a:xfrm>
            <a:off x="152400" y="1100549"/>
            <a:ext cx="8839200" cy="4914600"/>
          </a:xfrm>
          <a:prstGeom prst="rect">
            <a:avLst/>
          </a:prstGeom>
          <a:noFill/>
          <a:ln>
            <a:noFill/>
          </a:ln>
        </p:spPr>
        <p:txBody>
          <a:bodyPr spcFirstLastPara="1" wrap="square" lIns="91425" tIns="45700" rIns="91425" bIns="45700" anchor="t" anchorCtr="0">
            <a:normAutofit/>
          </a:bodyPr>
          <a:lstStyle/>
          <a:p>
            <a:pPr marL="4445" lvl="0" indent="0" algn="l" rtl="0">
              <a:lnSpc>
                <a:spcPct val="100000"/>
              </a:lnSpc>
              <a:spcBef>
                <a:spcPts val="0"/>
              </a:spcBef>
              <a:spcAft>
                <a:spcPts val="0"/>
              </a:spcAft>
              <a:buSzPts val="2150"/>
              <a:buNone/>
            </a:pPr>
            <a:r>
              <a:rPr lang="en-US" sz="2400" b="1" dirty="0">
                <a:solidFill>
                  <a:srgbClr val="002060"/>
                </a:solidFill>
                <a:latin typeface="+mn-lt"/>
                <a:ea typeface="Gill Sans"/>
                <a:cs typeface="Gill Sans"/>
                <a:sym typeface="Gill Sans"/>
              </a:rPr>
              <a:t>Access &amp; Participation - Under the Governor's Emergency Order in effect through March 31, 2025 </a:t>
            </a:r>
            <a:endParaRPr sz="2400" b="1" dirty="0">
              <a:solidFill>
                <a:srgbClr val="002060"/>
              </a:solidFill>
              <a:latin typeface="+mn-lt"/>
              <a:ea typeface="Gill Sans"/>
              <a:cs typeface="Gill Sans"/>
              <a:sym typeface="Gill Sans"/>
            </a:endParaRPr>
          </a:p>
          <a:p>
            <a:pPr marL="457200" lvl="0" indent="0" algn="l" rtl="0">
              <a:lnSpc>
                <a:spcPct val="100000"/>
              </a:lnSpc>
              <a:spcBef>
                <a:spcPts val="0"/>
              </a:spcBef>
              <a:spcAft>
                <a:spcPts val="0"/>
              </a:spcAft>
              <a:buNone/>
            </a:pPr>
            <a:endParaRPr sz="2150" b="1" dirty="0">
              <a:solidFill>
                <a:srgbClr val="002060"/>
              </a:solidFill>
              <a:latin typeface="+mn-lt"/>
              <a:ea typeface="Gill Sans"/>
              <a:cs typeface="Gill Sans"/>
              <a:sym typeface="Gill Sans"/>
            </a:endParaRPr>
          </a:p>
          <a:p>
            <a:pPr marL="457200" lvl="0" indent="-365125" algn="l" rtl="0">
              <a:lnSpc>
                <a:spcPct val="100000"/>
              </a:lnSpc>
              <a:spcBef>
                <a:spcPts val="0"/>
              </a:spcBef>
              <a:spcAft>
                <a:spcPts val="0"/>
              </a:spcAft>
              <a:buClr>
                <a:schemeClr val="dk1"/>
              </a:buClr>
              <a:buSzPts val="2150"/>
              <a:buFont typeface="Gill Sans"/>
              <a:buChar char="•"/>
            </a:pPr>
            <a:r>
              <a:rPr lang="en-US" sz="2150" dirty="0">
                <a:solidFill>
                  <a:srgbClr val="002060"/>
                </a:solidFill>
                <a:latin typeface="+mn-lt"/>
                <a:ea typeface="Gill Sans"/>
                <a:cs typeface="Gill Sans"/>
                <a:sym typeface="Gill Sans"/>
              </a:rPr>
              <a:t>All public bodies may meet with 100% remote participation with no local action;</a:t>
            </a:r>
          </a:p>
          <a:p>
            <a:pPr marL="92075" lvl="0" indent="0" algn="l" rtl="0">
              <a:lnSpc>
                <a:spcPct val="100000"/>
              </a:lnSpc>
              <a:spcBef>
                <a:spcPts val="0"/>
              </a:spcBef>
              <a:spcAft>
                <a:spcPts val="0"/>
              </a:spcAft>
              <a:buClr>
                <a:schemeClr val="dk1"/>
              </a:buClr>
              <a:buSzPts val="2150"/>
              <a:buNone/>
            </a:pPr>
            <a:endParaRPr sz="800" dirty="0">
              <a:solidFill>
                <a:srgbClr val="002060"/>
              </a:solidFill>
              <a:latin typeface="+mn-lt"/>
              <a:ea typeface="Gill Sans"/>
              <a:cs typeface="Gill Sans"/>
              <a:sym typeface="Gill Sans"/>
            </a:endParaRPr>
          </a:p>
          <a:p>
            <a:pPr marL="457200" lvl="0" indent="-365125" algn="l" rtl="0">
              <a:lnSpc>
                <a:spcPct val="100000"/>
              </a:lnSpc>
              <a:spcBef>
                <a:spcPts val="0"/>
              </a:spcBef>
              <a:spcAft>
                <a:spcPts val="0"/>
              </a:spcAft>
              <a:buClr>
                <a:schemeClr val="dk1"/>
              </a:buClr>
              <a:buSzPts val="2150"/>
              <a:buFont typeface="Gill Sans"/>
              <a:buChar char="•"/>
            </a:pPr>
            <a:r>
              <a:rPr lang="en-US" sz="2150" dirty="0">
                <a:solidFill>
                  <a:srgbClr val="002060"/>
                </a:solidFill>
                <a:latin typeface="+mn-lt"/>
                <a:ea typeface="Gill Sans"/>
                <a:cs typeface="Gill Sans"/>
                <a:sym typeface="Gill Sans"/>
              </a:rPr>
              <a:t>All remote participants must be audible to all persons present;</a:t>
            </a:r>
          </a:p>
          <a:p>
            <a:pPr marL="457200" lvl="0" indent="-365125" algn="l" rtl="0">
              <a:lnSpc>
                <a:spcPct val="100000"/>
              </a:lnSpc>
              <a:spcBef>
                <a:spcPts val="0"/>
              </a:spcBef>
              <a:spcAft>
                <a:spcPts val="0"/>
              </a:spcAft>
              <a:buClr>
                <a:schemeClr val="dk1"/>
              </a:buClr>
              <a:buSzPts val="2150"/>
              <a:buFont typeface="Gill Sans"/>
              <a:buChar char="•"/>
            </a:pPr>
            <a:endParaRPr sz="800" dirty="0">
              <a:solidFill>
                <a:srgbClr val="002060"/>
              </a:solidFill>
              <a:latin typeface="+mn-lt"/>
              <a:ea typeface="Gill Sans"/>
              <a:cs typeface="Gill Sans"/>
              <a:sym typeface="Gill Sans"/>
            </a:endParaRPr>
          </a:p>
          <a:p>
            <a:pPr marL="457200" lvl="0" indent="-365125" algn="l" rtl="0">
              <a:lnSpc>
                <a:spcPct val="100000"/>
              </a:lnSpc>
              <a:spcBef>
                <a:spcPts val="0"/>
              </a:spcBef>
              <a:spcAft>
                <a:spcPts val="0"/>
              </a:spcAft>
              <a:buClr>
                <a:schemeClr val="dk1"/>
              </a:buClr>
              <a:buSzPts val="2150"/>
              <a:buFont typeface="Gill Sans"/>
              <a:buChar char="•"/>
            </a:pPr>
            <a:r>
              <a:rPr lang="en-US" sz="2150" dirty="0">
                <a:solidFill>
                  <a:srgbClr val="002060"/>
                </a:solidFill>
                <a:latin typeface="+mn-lt"/>
                <a:ea typeface="Gill Sans"/>
                <a:cs typeface="Gill Sans"/>
                <a:sym typeface="Gill Sans"/>
              </a:rPr>
              <a:t>All votes are by roll call;</a:t>
            </a:r>
          </a:p>
          <a:p>
            <a:pPr marL="92075" lvl="0" indent="0" algn="l" rtl="0">
              <a:lnSpc>
                <a:spcPct val="100000"/>
              </a:lnSpc>
              <a:spcBef>
                <a:spcPts val="0"/>
              </a:spcBef>
              <a:spcAft>
                <a:spcPts val="0"/>
              </a:spcAft>
              <a:buClr>
                <a:schemeClr val="dk1"/>
              </a:buClr>
              <a:buSzPts val="2150"/>
              <a:buNone/>
            </a:pPr>
            <a:endParaRPr sz="800" dirty="0">
              <a:solidFill>
                <a:srgbClr val="002060"/>
              </a:solidFill>
              <a:latin typeface="+mn-lt"/>
              <a:ea typeface="Gill Sans"/>
              <a:cs typeface="Gill Sans"/>
              <a:sym typeface="Gill Sans"/>
            </a:endParaRPr>
          </a:p>
          <a:p>
            <a:pPr marL="457200" lvl="0" indent="-365125" algn="l" rtl="0">
              <a:lnSpc>
                <a:spcPct val="100000"/>
              </a:lnSpc>
              <a:spcBef>
                <a:spcPts val="0"/>
              </a:spcBef>
              <a:spcAft>
                <a:spcPts val="0"/>
              </a:spcAft>
              <a:buClr>
                <a:schemeClr val="dk1"/>
              </a:buClr>
              <a:buSzPts val="2150"/>
              <a:buFont typeface="Gill Sans"/>
              <a:buChar char="•"/>
            </a:pPr>
            <a:r>
              <a:rPr lang="en-US" sz="2150" dirty="0">
                <a:solidFill>
                  <a:srgbClr val="002060"/>
                </a:solidFill>
                <a:latin typeface="+mn-lt"/>
                <a:ea typeface="Gill Sans"/>
                <a:cs typeface="Gill Sans"/>
                <a:sym typeface="Gill Sans"/>
              </a:rPr>
              <a:t>Public </a:t>
            </a:r>
            <a:r>
              <a:rPr lang="en-US" sz="2150" b="1" dirty="0">
                <a:solidFill>
                  <a:srgbClr val="002060"/>
                </a:solidFill>
                <a:latin typeface="+mn-lt"/>
                <a:ea typeface="Gill Sans"/>
                <a:cs typeface="Gill Sans"/>
                <a:sym typeface="Gill Sans"/>
              </a:rPr>
              <a:t>must</a:t>
            </a:r>
            <a:r>
              <a:rPr lang="en-US" sz="2150" dirty="0">
                <a:solidFill>
                  <a:srgbClr val="002060"/>
                </a:solidFill>
                <a:latin typeface="+mn-lt"/>
                <a:ea typeface="Gill Sans"/>
                <a:cs typeface="Gill Sans"/>
                <a:sym typeface="Gill Sans"/>
              </a:rPr>
              <a:t> have real time access to the meeting </a:t>
            </a:r>
            <a:r>
              <a:rPr lang="en-US" sz="2150" i="1" dirty="0">
                <a:solidFill>
                  <a:srgbClr val="002060"/>
                </a:solidFill>
                <a:latin typeface="+mn-lt"/>
                <a:ea typeface="Gill Sans"/>
                <a:cs typeface="Gill Sans"/>
                <a:sym typeface="Gill Sans"/>
              </a:rPr>
              <a:t>except for reasons of economic hardship;</a:t>
            </a:r>
          </a:p>
          <a:p>
            <a:pPr marL="92075" lvl="0" indent="0" algn="l" rtl="0">
              <a:lnSpc>
                <a:spcPct val="100000"/>
              </a:lnSpc>
              <a:spcBef>
                <a:spcPts val="0"/>
              </a:spcBef>
              <a:spcAft>
                <a:spcPts val="0"/>
              </a:spcAft>
              <a:buClr>
                <a:schemeClr val="dk1"/>
              </a:buClr>
              <a:buSzPts val="2150"/>
              <a:buNone/>
            </a:pPr>
            <a:endParaRPr sz="800" i="1" dirty="0">
              <a:solidFill>
                <a:srgbClr val="002060"/>
              </a:solidFill>
              <a:latin typeface="+mn-lt"/>
              <a:ea typeface="Gill Sans"/>
              <a:cs typeface="Gill Sans"/>
              <a:sym typeface="Gill Sans"/>
            </a:endParaRPr>
          </a:p>
          <a:p>
            <a:pPr marL="914400" lvl="1" indent="-365125" algn="l" rtl="0">
              <a:lnSpc>
                <a:spcPct val="100000"/>
              </a:lnSpc>
              <a:spcBef>
                <a:spcPts val="0"/>
              </a:spcBef>
              <a:spcAft>
                <a:spcPts val="0"/>
              </a:spcAft>
              <a:buClr>
                <a:schemeClr val="dk1"/>
              </a:buClr>
              <a:buSzPts val="2150"/>
              <a:buFont typeface="Gill Sans"/>
              <a:buChar char="•"/>
            </a:pPr>
            <a:r>
              <a:rPr lang="en-US" sz="2150" dirty="0">
                <a:solidFill>
                  <a:srgbClr val="002060"/>
                </a:solidFill>
                <a:latin typeface="+mn-lt"/>
                <a:ea typeface="Gill Sans"/>
                <a:cs typeface="Gill Sans"/>
                <a:sym typeface="Gill Sans"/>
              </a:rPr>
              <a:t>Either the public is allowed to attend in person, or a remote option is available in real time</a:t>
            </a:r>
            <a:endParaRPr sz="2150" dirty="0">
              <a:solidFill>
                <a:srgbClr val="002060"/>
              </a:solidFill>
              <a:latin typeface="+mn-lt"/>
              <a:ea typeface="Gill Sans"/>
              <a:cs typeface="Gill Sans"/>
              <a:sym typeface="Gill Sans"/>
            </a:endParaRPr>
          </a:p>
          <a:p>
            <a:pPr marL="457200" lvl="0" indent="0" algn="l" rtl="0">
              <a:lnSpc>
                <a:spcPct val="70000"/>
              </a:lnSpc>
              <a:spcBef>
                <a:spcPts val="1000"/>
              </a:spcBef>
              <a:spcAft>
                <a:spcPts val="0"/>
              </a:spcAft>
              <a:buNone/>
            </a:pPr>
            <a:endParaRPr sz="3700" b="1" dirty="0">
              <a:solidFill>
                <a:schemeClr val="accent6"/>
              </a:solidFill>
            </a:endParaRPr>
          </a:p>
        </p:txBody>
      </p:sp>
      <p:pic>
        <p:nvPicPr>
          <p:cNvPr id="151" name="Google Shape;151;p10"/>
          <p:cNvPicPr preferRelativeResize="0"/>
          <p:nvPr/>
        </p:nvPicPr>
        <p:blipFill rotWithShape="1">
          <a:blip r:embed="rId3">
            <a:alphaModFix amt="58999"/>
          </a:blip>
          <a:srcRect/>
          <a:stretch/>
        </p:blipFill>
        <p:spPr>
          <a:xfrm>
            <a:off x="5158750" y="4941451"/>
            <a:ext cx="3538975" cy="1632000"/>
          </a:xfrm>
          <a:prstGeom prst="rect">
            <a:avLst/>
          </a:prstGeom>
          <a:noFill/>
          <a:ln>
            <a:noFill/>
          </a:ln>
        </p:spPr>
      </p:pic>
    </p:spTree>
  </p:cSld>
  <p:clrMapOvr>
    <a:masterClrMapping/>
  </p:clrMapOvr>
</p:sld>
</file>

<file path=ppt/theme/theme1.xml><?xml version="1.0" encoding="utf-8"?>
<a:theme xmlns:a="http://schemas.openxmlformats.org/drawingml/2006/main" name="MASC Wave Style Main">
  <a:themeElements>
    <a:clrScheme name="Custom 18">
      <a:dk1>
        <a:srgbClr val="212121"/>
      </a:dk1>
      <a:lt1>
        <a:srgbClr val="FFFFFF"/>
      </a:lt1>
      <a:dk2>
        <a:srgbClr val="455A64"/>
      </a:dk2>
      <a:lt2>
        <a:srgbClr val="E0E0E0"/>
      </a:lt2>
      <a:accent1>
        <a:srgbClr val="1565C0"/>
      </a:accent1>
      <a:accent2>
        <a:srgbClr val="F44336"/>
      </a:accent2>
      <a:accent3>
        <a:srgbClr val="607D8B"/>
      </a:accent3>
      <a:accent4>
        <a:srgbClr val="00BCD4"/>
      </a:accent4>
      <a:accent5>
        <a:srgbClr val="3F51B5"/>
      </a:accent5>
      <a:accent6>
        <a:srgbClr val="4CAF50"/>
      </a:accent6>
      <a:hlink>
        <a:srgbClr val="2196F3"/>
      </a:hlink>
      <a:folHlink>
        <a:srgbClr val="FF98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20</TotalTime>
  <Words>4711</Words>
  <Application>Microsoft Office PowerPoint</Application>
  <PresentationFormat>On-screen Show (4:3)</PresentationFormat>
  <Paragraphs>422</Paragraphs>
  <Slides>26</Slides>
  <Notes>26</Notes>
  <HiddenSlides>1</HiddenSlides>
  <MMClips>0</MMClips>
  <ScaleCrop>false</ScaleCrop>
  <HeadingPairs>
    <vt:vector size="4" baseType="variant">
      <vt:variant>
        <vt:lpstr>Theme</vt:lpstr>
      </vt:variant>
      <vt:variant>
        <vt:i4>1</vt:i4>
      </vt:variant>
      <vt:variant>
        <vt:lpstr>Slide Titles</vt:lpstr>
      </vt:variant>
      <vt:variant>
        <vt:i4>26</vt:i4>
      </vt:variant>
    </vt:vector>
  </HeadingPairs>
  <TitlesOfParts>
    <vt:vector size="27" baseType="lpstr">
      <vt:lpstr>MASC Wave Style Main</vt:lpstr>
      <vt:lpstr>Charting the Course</vt:lpstr>
      <vt:lpstr>Purpose </vt:lpstr>
      <vt:lpstr>Open Meeting Law Basics</vt:lpstr>
      <vt:lpstr>Before the Open Meeting</vt:lpstr>
      <vt:lpstr>  Open Meeting Law  M.G.L. c. 30A §§ 18-25   </vt:lpstr>
      <vt:lpstr>Deliberation</vt:lpstr>
      <vt:lpstr>Meetings  A gathering is Not a Meeting if </vt:lpstr>
      <vt:lpstr>Gathering is Not a Meeting if</vt:lpstr>
      <vt:lpstr>During the Open Meeting</vt:lpstr>
      <vt:lpstr>During the Open Meeting </vt:lpstr>
      <vt:lpstr>Public Participation</vt:lpstr>
      <vt:lpstr>Minutes &amp; Public Records</vt:lpstr>
      <vt:lpstr>Minutes &amp; Public Records </vt:lpstr>
      <vt:lpstr>Definition of Personnel Information</vt:lpstr>
      <vt:lpstr>Executive Session </vt:lpstr>
      <vt:lpstr>Executive Session 10 Purposes:   M.G.L. c. 30A § 21(a)</vt:lpstr>
      <vt:lpstr>Executive Session 10 Purposes:  M.G.L. c. 30A §</vt:lpstr>
      <vt:lpstr>Executive Session 10 Purposes:  M.G.L. c. 30A §</vt:lpstr>
      <vt:lpstr>Executive Session 10 Purposes:  M.G.L. c. 30A §</vt:lpstr>
      <vt:lpstr>Executive Session 10 Purposes:  M.G.L. c. 30A § </vt:lpstr>
      <vt:lpstr>Executive Session 10 Purposes:  M.G.L. c. 30A §</vt:lpstr>
      <vt:lpstr>Executive Session 10 Purposes:  M.G.L. c. 30A §</vt:lpstr>
      <vt:lpstr>Executive Session Procedure Review</vt:lpstr>
      <vt:lpstr>OML &amp; Social  Media</vt:lpstr>
      <vt:lpstr>OML &amp; Electronic Messaging</vt:lpstr>
      <vt:lpstr>QUESTIONS?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Charting the Course</dc:title>
  <dc:creator>Elizabeth Friel</dc:creator>
  <cp:lastModifiedBy>Liz Lafond</cp:lastModifiedBy>
  <cp:revision>94</cp:revision>
  <dcterms:created xsi:type="dcterms:W3CDTF">2009-10-30T15:29:37Z</dcterms:created>
  <dcterms:modified xsi:type="dcterms:W3CDTF">2023-09-21T16:58:08Z</dcterms:modified>
</cp:coreProperties>
</file>