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9a91d8c67e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9a91d8c67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602133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602133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