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3" r:id="rId7"/>
    <p:sldId id="264" r:id="rId8"/>
    <p:sldId id="278" r:id="rId9"/>
    <p:sldId id="260" r:id="rId10"/>
    <p:sldId id="277" r:id="rId11"/>
    <p:sldId id="265" r:id="rId12"/>
    <p:sldId id="279" r:id="rId13"/>
    <p:sldId id="280" r:id="rId14"/>
    <p:sldId id="281" r:id="rId15"/>
    <p:sldId id="295" r:id="rId16"/>
    <p:sldId id="282" r:id="rId17"/>
    <p:sldId id="261" r:id="rId18"/>
    <p:sldId id="296" r:id="rId19"/>
    <p:sldId id="262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Merriweather" panose="00000500000000000000" pitchFamily="2" charset="0"/>
      <p:regular r:id="rId28"/>
      <p:bold r:id="rId29"/>
      <p:italic r:id="rId30"/>
      <p:boldItalic r:id="rId31"/>
    </p:embeddedFont>
    <p:embeddedFont>
      <p:font typeface="Playfair Display" panose="00000500000000000000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B46F8-FA1A-440D-A7CC-60D3F6CA0ADA}" v="45" dt="2026-02-06T15:54:43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12" y="4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Mallon" userId="ce859c57-23c6-4afd-8c12-10c0d2d667cc" providerId="ADAL" clId="{3D873F79-6986-4CAE-9C7B-D556B04C1ECA}"/>
    <pc:docChg chg="custSel addSld delSld modSld sldOrd">
      <pc:chgData name="Alicia Mallon" userId="ce859c57-23c6-4afd-8c12-10c0d2d667cc" providerId="ADAL" clId="{3D873F79-6986-4CAE-9C7B-D556B04C1ECA}" dt="2026-02-06T17:39:36.757" v="2112" actId="20577"/>
      <pc:docMkLst>
        <pc:docMk/>
      </pc:docMkLst>
      <pc:sldChg chg="addSp modSp mod modNotes">
        <pc:chgData name="Alicia Mallon" userId="ce859c57-23c6-4afd-8c12-10c0d2d667cc" providerId="ADAL" clId="{3D873F79-6986-4CAE-9C7B-D556B04C1ECA}" dt="2026-02-06T15:48:28.112" v="1939" actId="1076"/>
        <pc:sldMkLst>
          <pc:docMk/>
          <pc:sldMk cId="0" sldId="256"/>
        </pc:sldMkLst>
        <pc:spChg chg="add mod">
          <ac:chgData name="Alicia Mallon" userId="ce859c57-23c6-4afd-8c12-10c0d2d667cc" providerId="ADAL" clId="{3D873F79-6986-4CAE-9C7B-D556B04C1ECA}" dt="2026-02-06T15:48:28.112" v="1939" actId="1076"/>
          <ac:spMkLst>
            <pc:docMk/>
            <pc:sldMk cId="0" sldId="256"/>
            <ac:spMk id="2" creationId="{2870B269-5B64-ADD3-6CC8-65E1FF0D2BC4}"/>
          </ac:spMkLst>
        </pc:spChg>
      </pc:sldChg>
      <pc:sldChg chg="addSp modSp mod modNotes">
        <pc:chgData name="Alicia Mallon" userId="ce859c57-23c6-4afd-8c12-10c0d2d667cc" providerId="ADAL" clId="{3D873F79-6986-4CAE-9C7B-D556B04C1ECA}" dt="2026-02-06T15:47:41.916" v="1931" actId="403"/>
        <pc:sldMkLst>
          <pc:docMk/>
          <pc:sldMk cId="0" sldId="257"/>
        </pc:sldMkLst>
        <pc:spChg chg="add mod">
          <ac:chgData name="Alicia Mallon" userId="ce859c57-23c6-4afd-8c12-10c0d2d667cc" providerId="ADAL" clId="{3D873F79-6986-4CAE-9C7B-D556B04C1ECA}" dt="2026-02-06T15:46:14.585" v="1901" actId="1076"/>
          <ac:spMkLst>
            <pc:docMk/>
            <pc:sldMk cId="0" sldId="257"/>
            <ac:spMk id="2" creationId="{381568C7-50D7-139D-ED2F-1FC8576C95F8}"/>
          </ac:spMkLst>
        </pc:spChg>
        <pc:spChg chg="add mod">
          <ac:chgData name="Alicia Mallon" userId="ce859c57-23c6-4afd-8c12-10c0d2d667cc" providerId="ADAL" clId="{3D873F79-6986-4CAE-9C7B-D556B04C1ECA}" dt="2026-02-06T15:47:41.916" v="1931" actId="403"/>
          <ac:spMkLst>
            <pc:docMk/>
            <pc:sldMk cId="0" sldId="257"/>
            <ac:spMk id="3" creationId="{7F4A7B63-7157-9D98-E3D9-1DA35BB52BCE}"/>
          </ac:spMkLst>
        </pc:spChg>
      </pc:sldChg>
      <pc:sldChg chg="addSp modSp mod">
        <pc:chgData name="Alicia Mallon" userId="ce859c57-23c6-4afd-8c12-10c0d2d667cc" providerId="ADAL" clId="{3D873F79-6986-4CAE-9C7B-D556B04C1ECA}" dt="2026-02-06T16:00:54.026" v="2111" actId="20577"/>
        <pc:sldMkLst>
          <pc:docMk/>
          <pc:sldMk cId="0" sldId="258"/>
        </pc:sldMkLst>
        <pc:spChg chg="add mod">
          <ac:chgData name="Alicia Mallon" userId="ce859c57-23c6-4afd-8c12-10c0d2d667cc" providerId="ADAL" clId="{3D873F79-6986-4CAE-9C7B-D556B04C1ECA}" dt="2026-02-06T13:15:27.261" v="215" actId="113"/>
          <ac:spMkLst>
            <pc:docMk/>
            <pc:sldMk cId="0" sldId="258"/>
            <ac:spMk id="3" creationId="{1EA2F680-4108-17B2-CDC1-3F0A40BD1EC8}"/>
          </ac:spMkLst>
        </pc:spChg>
        <pc:spChg chg="add mod">
          <ac:chgData name="Alicia Mallon" userId="ce859c57-23c6-4afd-8c12-10c0d2d667cc" providerId="ADAL" clId="{3D873F79-6986-4CAE-9C7B-D556B04C1ECA}" dt="2026-02-06T16:00:54.026" v="2111" actId="20577"/>
          <ac:spMkLst>
            <pc:docMk/>
            <pc:sldMk cId="0" sldId="258"/>
            <ac:spMk id="5" creationId="{20E73A80-9F74-2C8C-72C9-CAC7D65164AE}"/>
          </ac:spMkLst>
        </pc:spChg>
        <pc:picChg chg="add mod">
          <ac:chgData name="Alicia Mallon" userId="ce859c57-23c6-4afd-8c12-10c0d2d667cc" providerId="ADAL" clId="{3D873F79-6986-4CAE-9C7B-D556B04C1ECA}" dt="2026-02-06T15:40:05.719" v="1860" actId="1076"/>
          <ac:picMkLst>
            <pc:docMk/>
            <pc:sldMk cId="0" sldId="258"/>
            <ac:picMk id="7" creationId="{B2568B17-241D-7207-E533-5A3F201F077C}"/>
          </ac:picMkLst>
        </pc:picChg>
      </pc:sldChg>
      <pc:sldChg chg="addSp delSp modSp mod">
        <pc:chgData name="Alicia Mallon" userId="ce859c57-23c6-4afd-8c12-10c0d2d667cc" providerId="ADAL" clId="{3D873F79-6986-4CAE-9C7B-D556B04C1ECA}" dt="2026-02-06T16:00:46.754" v="2110" actId="1076"/>
        <pc:sldMkLst>
          <pc:docMk/>
          <pc:sldMk cId="0" sldId="259"/>
        </pc:sldMkLst>
        <pc:spChg chg="add del mod">
          <ac:chgData name="Alicia Mallon" userId="ce859c57-23c6-4afd-8c12-10c0d2d667cc" providerId="ADAL" clId="{3D873F79-6986-4CAE-9C7B-D556B04C1ECA}" dt="2026-02-06T13:11:00.054" v="190"/>
          <ac:spMkLst>
            <pc:docMk/>
            <pc:sldMk cId="0" sldId="259"/>
            <ac:spMk id="3" creationId="{D9F3C7AA-9AAD-EAAD-8314-9805B21981BA}"/>
          </ac:spMkLst>
        </pc:spChg>
        <pc:spChg chg="add del mod">
          <ac:chgData name="Alicia Mallon" userId="ce859c57-23c6-4afd-8c12-10c0d2d667cc" providerId="ADAL" clId="{3D873F79-6986-4CAE-9C7B-D556B04C1ECA}" dt="2026-02-06T13:18:40.661" v="235" actId="478"/>
          <ac:spMkLst>
            <pc:docMk/>
            <pc:sldMk cId="0" sldId="259"/>
            <ac:spMk id="4" creationId="{7E58D734-2C32-0E7D-8B7A-DDD1F2D6DD9B}"/>
          </ac:spMkLst>
        </pc:spChg>
        <pc:spChg chg="add mod">
          <ac:chgData name="Alicia Mallon" userId="ce859c57-23c6-4afd-8c12-10c0d2d667cc" providerId="ADAL" clId="{3D873F79-6986-4CAE-9C7B-D556B04C1ECA}" dt="2026-02-06T16:00:46.754" v="2110" actId="1076"/>
          <ac:spMkLst>
            <pc:docMk/>
            <pc:sldMk cId="0" sldId="259"/>
            <ac:spMk id="6" creationId="{97D32219-A7CB-7BA1-E0F0-B4E621D1F1CB}"/>
          </ac:spMkLst>
        </pc:spChg>
        <pc:spChg chg="add mod">
          <ac:chgData name="Alicia Mallon" userId="ce859c57-23c6-4afd-8c12-10c0d2d667cc" providerId="ADAL" clId="{3D873F79-6986-4CAE-9C7B-D556B04C1ECA}" dt="2026-02-06T15:36:00.519" v="1848" actId="20577"/>
          <ac:spMkLst>
            <pc:docMk/>
            <pc:sldMk cId="0" sldId="259"/>
            <ac:spMk id="7" creationId="{68A42870-100C-F71A-B687-FA03398D2012}"/>
          </ac:spMkLst>
        </pc:spChg>
        <pc:picChg chg="add mod">
          <ac:chgData name="Alicia Mallon" userId="ce859c57-23c6-4afd-8c12-10c0d2d667cc" providerId="ADAL" clId="{3D873F79-6986-4CAE-9C7B-D556B04C1ECA}" dt="2026-02-06T15:41:28.155" v="1866" actId="1076"/>
          <ac:picMkLst>
            <pc:docMk/>
            <pc:sldMk cId="0" sldId="259"/>
            <ac:picMk id="9" creationId="{880BAABF-8F0C-3F2D-6559-C6FBFA877D16}"/>
          </ac:picMkLst>
        </pc:picChg>
      </pc:sldChg>
      <pc:sldChg chg="addSp modSp mod">
        <pc:chgData name="Alicia Mallon" userId="ce859c57-23c6-4afd-8c12-10c0d2d667cc" providerId="ADAL" clId="{3D873F79-6986-4CAE-9C7B-D556B04C1ECA}" dt="2026-02-06T14:58:54.228" v="961" actId="1076"/>
        <pc:sldMkLst>
          <pc:docMk/>
          <pc:sldMk cId="0" sldId="260"/>
        </pc:sldMkLst>
        <pc:spChg chg="add mod">
          <ac:chgData name="Alicia Mallon" userId="ce859c57-23c6-4afd-8c12-10c0d2d667cc" providerId="ADAL" clId="{3D873F79-6986-4CAE-9C7B-D556B04C1ECA}" dt="2026-02-06T14:58:54.228" v="961" actId="1076"/>
          <ac:spMkLst>
            <pc:docMk/>
            <pc:sldMk cId="0" sldId="260"/>
            <ac:spMk id="3" creationId="{6E5B33B7-AF7D-E00B-DDBF-245F78AE476B}"/>
          </ac:spMkLst>
        </pc:spChg>
        <pc:spChg chg="add mod">
          <ac:chgData name="Alicia Mallon" userId="ce859c57-23c6-4afd-8c12-10c0d2d667cc" providerId="ADAL" clId="{3D873F79-6986-4CAE-9C7B-D556B04C1ECA}" dt="2026-02-06T14:56:01.984" v="901" actId="1076"/>
          <ac:spMkLst>
            <pc:docMk/>
            <pc:sldMk cId="0" sldId="260"/>
            <ac:spMk id="5" creationId="{BA937580-E1AA-91D0-39B3-1967687A473C}"/>
          </ac:spMkLst>
        </pc:spChg>
        <pc:spChg chg="add mod">
          <ac:chgData name="Alicia Mallon" userId="ce859c57-23c6-4afd-8c12-10c0d2d667cc" providerId="ADAL" clId="{3D873F79-6986-4CAE-9C7B-D556B04C1ECA}" dt="2026-02-06T14:58:44.062" v="959" actId="20577"/>
          <ac:spMkLst>
            <pc:docMk/>
            <pc:sldMk cId="0" sldId="260"/>
            <ac:spMk id="7" creationId="{80D7C883-87E2-BA66-23A0-AE7671CD2BE1}"/>
          </ac:spMkLst>
        </pc:spChg>
      </pc:sldChg>
      <pc:sldChg chg="addSp delSp modSp add mod">
        <pc:chgData name="Alicia Mallon" userId="ce859c57-23c6-4afd-8c12-10c0d2d667cc" providerId="ADAL" clId="{3D873F79-6986-4CAE-9C7B-D556B04C1ECA}" dt="2026-02-06T15:36:23.492" v="1853" actId="1076"/>
        <pc:sldMkLst>
          <pc:docMk/>
          <pc:sldMk cId="3361528386" sldId="263"/>
        </pc:sldMkLst>
        <pc:spChg chg="del">
          <ac:chgData name="Alicia Mallon" userId="ce859c57-23c6-4afd-8c12-10c0d2d667cc" providerId="ADAL" clId="{3D873F79-6986-4CAE-9C7B-D556B04C1ECA}" dt="2026-02-06T03:29:48.182" v="102" actId="478"/>
          <ac:spMkLst>
            <pc:docMk/>
            <pc:sldMk cId="3361528386" sldId="263"/>
            <ac:spMk id="3" creationId="{103B02AC-CBCA-33B8-287D-FF315E272056}"/>
          </ac:spMkLst>
        </pc:spChg>
        <pc:spChg chg="add del">
          <ac:chgData name="Alicia Mallon" userId="ce859c57-23c6-4afd-8c12-10c0d2d667cc" providerId="ADAL" clId="{3D873F79-6986-4CAE-9C7B-D556B04C1ECA}" dt="2026-02-06T13:21:08.719" v="355" actId="478"/>
          <ac:spMkLst>
            <pc:docMk/>
            <pc:sldMk cId="3361528386" sldId="263"/>
            <ac:spMk id="4" creationId="{72F32DD2-66D2-3630-30F2-60D5A7E45300}"/>
          </ac:spMkLst>
        </pc:spChg>
        <pc:spChg chg="mod">
          <ac:chgData name="Alicia Mallon" userId="ce859c57-23c6-4afd-8c12-10c0d2d667cc" providerId="ADAL" clId="{3D873F79-6986-4CAE-9C7B-D556B04C1ECA}" dt="2026-02-06T03:29:55.593" v="104" actId="5793"/>
          <ac:spMkLst>
            <pc:docMk/>
            <pc:sldMk cId="3361528386" sldId="263"/>
            <ac:spMk id="5" creationId="{439DA21B-D6B0-1458-CF57-ED93D166ECF6}"/>
          </ac:spMkLst>
        </pc:spChg>
        <pc:spChg chg="add del mod">
          <ac:chgData name="Alicia Mallon" userId="ce859c57-23c6-4afd-8c12-10c0d2d667cc" providerId="ADAL" clId="{3D873F79-6986-4CAE-9C7B-D556B04C1ECA}" dt="2026-02-06T13:21:12.086" v="356" actId="478"/>
          <ac:spMkLst>
            <pc:docMk/>
            <pc:sldMk cId="3361528386" sldId="263"/>
            <ac:spMk id="6" creationId="{23E395FC-C93A-F919-1705-43BDDF6875D4}"/>
          </ac:spMkLst>
        </pc:spChg>
        <pc:spChg chg="add mod">
          <ac:chgData name="Alicia Mallon" userId="ce859c57-23c6-4afd-8c12-10c0d2d667cc" providerId="ADAL" clId="{3D873F79-6986-4CAE-9C7B-D556B04C1ECA}" dt="2026-02-06T15:36:23.492" v="1853" actId="1076"/>
          <ac:spMkLst>
            <pc:docMk/>
            <pc:sldMk cId="3361528386" sldId="263"/>
            <ac:spMk id="7" creationId="{88C9D17C-CCB4-3CCD-9306-4B065D285B4D}"/>
          </ac:spMkLst>
        </pc:spChg>
        <pc:spChg chg="add mod">
          <ac:chgData name="Alicia Mallon" userId="ce859c57-23c6-4afd-8c12-10c0d2d667cc" providerId="ADAL" clId="{3D873F79-6986-4CAE-9C7B-D556B04C1ECA}" dt="2026-02-06T15:35:06.571" v="1824" actId="1076"/>
          <ac:spMkLst>
            <pc:docMk/>
            <pc:sldMk cId="3361528386" sldId="263"/>
            <ac:spMk id="9" creationId="{A870E8FE-E6AC-DD22-767B-85B0C3F48335}"/>
          </ac:spMkLst>
        </pc:spChg>
        <pc:spChg chg="add mod">
          <ac:chgData name="Alicia Mallon" userId="ce859c57-23c6-4afd-8c12-10c0d2d667cc" providerId="ADAL" clId="{3D873F79-6986-4CAE-9C7B-D556B04C1ECA}" dt="2026-02-06T15:35:24.383" v="1842" actId="1076"/>
          <ac:spMkLst>
            <pc:docMk/>
            <pc:sldMk cId="3361528386" sldId="263"/>
            <ac:spMk id="11" creationId="{79D31FDC-E666-A773-CE70-AC0105256504}"/>
          </ac:spMkLst>
        </pc:spChg>
      </pc:sldChg>
      <pc:sldChg chg="addSp delSp modSp add mod">
        <pc:chgData name="Alicia Mallon" userId="ce859c57-23c6-4afd-8c12-10c0d2d667cc" providerId="ADAL" clId="{3D873F79-6986-4CAE-9C7B-D556B04C1ECA}" dt="2026-02-06T17:39:36.757" v="2112" actId="20577"/>
        <pc:sldMkLst>
          <pc:docMk/>
          <pc:sldMk cId="3089933363" sldId="264"/>
        </pc:sldMkLst>
        <pc:spChg chg="add mod">
          <ac:chgData name="Alicia Mallon" userId="ce859c57-23c6-4afd-8c12-10c0d2d667cc" providerId="ADAL" clId="{3D873F79-6986-4CAE-9C7B-D556B04C1ECA}" dt="2026-02-06T15:36:40.312" v="1857" actId="20577"/>
          <ac:spMkLst>
            <pc:docMk/>
            <pc:sldMk cId="3089933363" sldId="264"/>
            <ac:spMk id="2" creationId="{FD8A6F7A-BEDC-69D6-6597-035B971FBBF2}"/>
          </ac:spMkLst>
        </pc:spChg>
        <pc:spChg chg="del mod">
          <ac:chgData name="Alicia Mallon" userId="ce859c57-23c6-4afd-8c12-10c0d2d667cc" providerId="ADAL" clId="{3D873F79-6986-4CAE-9C7B-D556B04C1ECA}" dt="2026-02-06T13:27:34.125" v="469"/>
          <ac:spMkLst>
            <pc:docMk/>
            <pc:sldMk cId="3089933363" sldId="264"/>
            <ac:spMk id="3" creationId="{DBA8807E-10C8-3EE5-61A6-C87CD24A3186}"/>
          </ac:spMkLst>
        </pc:spChg>
        <pc:spChg chg="add mod">
          <ac:chgData name="Alicia Mallon" userId="ce859c57-23c6-4afd-8c12-10c0d2d667cc" providerId="ADAL" clId="{3D873F79-6986-4CAE-9C7B-D556B04C1ECA}" dt="2026-02-06T17:39:36.757" v="2112" actId="20577"/>
          <ac:spMkLst>
            <pc:docMk/>
            <pc:sldMk cId="3089933363" sldId="264"/>
            <ac:spMk id="4" creationId="{6CB68AE7-9A3A-846C-4C4D-59503FA090D6}"/>
          </ac:spMkLst>
        </pc:spChg>
        <pc:spChg chg="add del mod">
          <ac:chgData name="Alicia Mallon" userId="ce859c57-23c6-4afd-8c12-10c0d2d667cc" providerId="ADAL" clId="{3D873F79-6986-4CAE-9C7B-D556B04C1ECA}" dt="2026-02-06T13:30:31.012" v="622" actId="478"/>
          <ac:spMkLst>
            <pc:docMk/>
            <pc:sldMk cId="3089933363" sldId="264"/>
            <ac:spMk id="5" creationId="{C9B30459-43D9-64F6-AE09-F910B0A9F681}"/>
          </ac:spMkLst>
        </pc:spChg>
        <pc:spChg chg="add del mod">
          <ac:chgData name="Alicia Mallon" userId="ce859c57-23c6-4afd-8c12-10c0d2d667cc" providerId="ADAL" clId="{3D873F79-6986-4CAE-9C7B-D556B04C1ECA}" dt="2026-02-06T14:59:21.502" v="967" actId="478"/>
          <ac:spMkLst>
            <pc:docMk/>
            <pc:sldMk cId="3089933363" sldId="264"/>
            <ac:spMk id="6" creationId="{C7BB5B33-567E-16B1-7692-B488B05456F5}"/>
          </ac:spMkLst>
        </pc:spChg>
        <pc:picChg chg="add mod">
          <ac:chgData name="Alicia Mallon" userId="ce859c57-23c6-4afd-8c12-10c0d2d667cc" providerId="ADAL" clId="{3D873F79-6986-4CAE-9C7B-D556B04C1ECA}" dt="2026-02-06T15:44:18.079" v="1875" actId="1076"/>
          <ac:picMkLst>
            <pc:docMk/>
            <pc:sldMk cId="3089933363" sldId="264"/>
            <ac:picMk id="8" creationId="{01E9E2FB-4DB1-5A3C-89A6-8A744C18A849}"/>
          </ac:picMkLst>
        </pc:picChg>
      </pc:sldChg>
      <pc:sldChg chg="add del setBg">
        <pc:chgData name="Alicia Mallon" userId="ce859c57-23c6-4afd-8c12-10c0d2d667cc" providerId="ADAL" clId="{3D873F79-6986-4CAE-9C7B-D556B04C1ECA}" dt="2026-02-06T03:30:00.035" v="105" actId="47"/>
        <pc:sldMkLst>
          <pc:docMk/>
          <pc:sldMk cId="3946179976" sldId="264"/>
        </pc:sldMkLst>
      </pc:sldChg>
      <pc:sldChg chg="addSp delSp modSp new mod ord">
        <pc:chgData name="Alicia Mallon" userId="ce859c57-23c6-4afd-8c12-10c0d2d667cc" providerId="ADAL" clId="{3D873F79-6986-4CAE-9C7B-D556B04C1ECA}" dt="2026-02-06T14:59:33.259" v="971"/>
        <pc:sldMkLst>
          <pc:docMk/>
          <pc:sldMk cId="4033950664" sldId="265"/>
        </pc:sldMkLst>
        <pc:spChg chg="add mod">
          <ac:chgData name="Alicia Mallon" userId="ce859c57-23c6-4afd-8c12-10c0d2d667cc" providerId="ADAL" clId="{3D873F79-6986-4CAE-9C7B-D556B04C1ECA}" dt="2026-02-06T13:39:16.131" v="850" actId="1076"/>
          <ac:spMkLst>
            <pc:docMk/>
            <pc:sldMk cId="4033950664" sldId="265"/>
            <ac:spMk id="11" creationId="{B4BF43B2-CC34-0B49-D6E0-C5D81E9E7D96}"/>
          </ac:spMkLst>
        </pc:spChg>
        <pc:spChg chg="add mod">
          <ac:chgData name="Alicia Mallon" userId="ce859c57-23c6-4afd-8c12-10c0d2d667cc" providerId="ADAL" clId="{3D873F79-6986-4CAE-9C7B-D556B04C1ECA}" dt="2026-02-06T13:39:11.186" v="849" actId="1076"/>
          <ac:spMkLst>
            <pc:docMk/>
            <pc:sldMk cId="4033950664" sldId="265"/>
            <ac:spMk id="12" creationId="{0F7742A4-6C7C-C738-756B-1EA6B703783D}"/>
          </ac:spMkLst>
        </pc:spChg>
        <pc:picChg chg="add del mod">
          <ac:chgData name="Alicia Mallon" userId="ce859c57-23c6-4afd-8c12-10c0d2d667cc" providerId="ADAL" clId="{3D873F79-6986-4CAE-9C7B-D556B04C1ECA}" dt="2026-02-06T13:34:31.055" v="748" actId="478"/>
          <ac:picMkLst>
            <pc:docMk/>
            <pc:sldMk cId="4033950664" sldId="265"/>
            <ac:picMk id="3" creationId="{F02128DC-E4E6-1336-86B3-9ACE3115C729}"/>
          </ac:picMkLst>
        </pc:picChg>
        <pc:picChg chg="add del mod">
          <ac:chgData name="Alicia Mallon" userId="ce859c57-23c6-4afd-8c12-10c0d2d667cc" providerId="ADAL" clId="{3D873F79-6986-4CAE-9C7B-D556B04C1ECA}" dt="2026-02-06T13:34:31.055" v="748" actId="478"/>
          <ac:picMkLst>
            <pc:docMk/>
            <pc:sldMk cId="4033950664" sldId="265"/>
            <ac:picMk id="5" creationId="{6D99B983-1487-F355-A2C8-248DC95DC172}"/>
          </ac:picMkLst>
        </pc:picChg>
        <pc:picChg chg="add mod">
          <ac:chgData name="Alicia Mallon" userId="ce859c57-23c6-4afd-8c12-10c0d2d667cc" providerId="ADAL" clId="{3D873F79-6986-4CAE-9C7B-D556B04C1ECA}" dt="2026-02-06T13:36:22.121" v="761" actId="14100"/>
          <ac:picMkLst>
            <pc:docMk/>
            <pc:sldMk cId="4033950664" sldId="265"/>
            <ac:picMk id="7" creationId="{820F40F4-7E2E-369D-BD97-A57BFD88F82C}"/>
          </ac:picMkLst>
        </pc:picChg>
        <pc:picChg chg="add mod">
          <ac:chgData name="Alicia Mallon" userId="ce859c57-23c6-4afd-8c12-10c0d2d667cc" providerId="ADAL" clId="{3D873F79-6986-4CAE-9C7B-D556B04C1ECA}" dt="2026-02-06T13:36:16.881" v="760" actId="1076"/>
          <ac:picMkLst>
            <pc:docMk/>
            <pc:sldMk cId="4033950664" sldId="265"/>
            <ac:picMk id="9" creationId="{69C61939-333E-7B0C-28D1-67BC22575737}"/>
          </ac:picMkLst>
        </pc:picChg>
      </pc:sldChg>
      <pc:sldChg chg="add ord">
        <pc:chgData name="Alicia Mallon" userId="ce859c57-23c6-4afd-8c12-10c0d2d667cc" providerId="ADAL" clId="{3D873F79-6986-4CAE-9C7B-D556B04C1ECA}" dt="2026-02-06T14:59:01.609" v="963"/>
        <pc:sldMkLst>
          <pc:docMk/>
          <pc:sldMk cId="3898295620" sldId="277"/>
        </pc:sldMkLst>
      </pc:sldChg>
      <pc:sldChg chg="addSp modSp new ord">
        <pc:chgData name="Alicia Mallon" userId="ce859c57-23c6-4afd-8c12-10c0d2d667cc" providerId="ADAL" clId="{3D873F79-6986-4CAE-9C7B-D556B04C1ECA}" dt="2026-02-06T14:59:24.649" v="969"/>
        <pc:sldMkLst>
          <pc:docMk/>
          <pc:sldMk cId="929603612" sldId="278"/>
        </pc:sldMkLst>
        <pc:picChg chg="add mod">
          <ac:chgData name="Alicia Mallon" userId="ce859c57-23c6-4afd-8c12-10c0d2d667cc" providerId="ADAL" clId="{3D873F79-6986-4CAE-9C7B-D556B04C1ECA}" dt="2026-02-06T14:53:37.517" v="853" actId="931"/>
          <ac:picMkLst>
            <pc:docMk/>
            <pc:sldMk cId="929603612" sldId="278"/>
            <ac:picMk id="3" creationId="{79036EF5-953C-BFE4-BCB8-9320564A6B48}"/>
          </ac:picMkLst>
        </pc:picChg>
      </pc:sldChg>
      <pc:sldChg chg="addSp delSp modSp add mod">
        <pc:chgData name="Alicia Mallon" userId="ce859c57-23c6-4afd-8c12-10c0d2d667cc" providerId="ADAL" clId="{3D873F79-6986-4CAE-9C7B-D556B04C1ECA}" dt="2026-02-06T15:02:26.160" v="1048" actId="1076"/>
        <pc:sldMkLst>
          <pc:docMk/>
          <pc:sldMk cId="1117065420" sldId="279"/>
        </pc:sldMkLst>
        <pc:spChg chg="add mod">
          <ac:chgData name="Alicia Mallon" userId="ce859c57-23c6-4afd-8c12-10c0d2d667cc" providerId="ADAL" clId="{3D873F79-6986-4CAE-9C7B-D556B04C1ECA}" dt="2026-02-06T15:02:26.160" v="1048" actId="1076"/>
          <ac:spMkLst>
            <pc:docMk/>
            <pc:sldMk cId="1117065420" sldId="279"/>
            <ac:spMk id="2" creationId="{C59AA228-5668-5199-E222-97CC7D076503}"/>
          </ac:spMkLst>
        </pc:spChg>
        <pc:spChg chg="add mod">
          <ac:chgData name="Alicia Mallon" userId="ce859c57-23c6-4afd-8c12-10c0d2d667cc" providerId="ADAL" clId="{3D873F79-6986-4CAE-9C7B-D556B04C1ECA}" dt="2026-02-06T15:02:20.714" v="1047" actId="1076"/>
          <ac:spMkLst>
            <pc:docMk/>
            <pc:sldMk cId="1117065420" sldId="279"/>
            <ac:spMk id="3" creationId="{45FA1CF9-7D8D-3C1D-80C9-5B7194647300}"/>
          </ac:spMkLst>
        </pc:spChg>
        <pc:spChg chg="mod">
          <ac:chgData name="Alicia Mallon" userId="ce859c57-23c6-4afd-8c12-10c0d2d667cc" providerId="ADAL" clId="{3D873F79-6986-4CAE-9C7B-D556B04C1ECA}" dt="2026-02-06T15:01:10.076" v="1036" actId="20577"/>
          <ac:spMkLst>
            <pc:docMk/>
            <pc:sldMk cId="1117065420" sldId="279"/>
            <ac:spMk id="7" creationId="{3E97FD38-48AD-C29F-E9BA-E71326B4043F}"/>
          </ac:spMkLst>
        </pc:spChg>
        <pc:spChg chg="del">
          <ac:chgData name="Alicia Mallon" userId="ce859c57-23c6-4afd-8c12-10c0d2d667cc" providerId="ADAL" clId="{3D873F79-6986-4CAE-9C7B-D556B04C1ECA}" dt="2026-02-06T15:00:26.656" v="973" actId="478"/>
          <ac:spMkLst>
            <pc:docMk/>
            <pc:sldMk cId="1117065420" sldId="279"/>
            <ac:spMk id="9" creationId="{D0447BF8-5EF3-F1C4-B7DF-770E26008708}"/>
          </ac:spMkLst>
        </pc:spChg>
        <pc:spChg chg="del">
          <ac:chgData name="Alicia Mallon" userId="ce859c57-23c6-4afd-8c12-10c0d2d667cc" providerId="ADAL" clId="{3D873F79-6986-4CAE-9C7B-D556B04C1ECA}" dt="2026-02-06T15:00:44.113" v="975" actId="478"/>
          <ac:spMkLst>
            <pc:docMk/>
            <pc:sldMk cId="1117065420" sldId="279"/>
            <ac:spMk id="11" creationId="{8061BFED-6640-14E3-734A-A5C1EAD1E01C}"/>
          </ac:spMkLst>
        </pc:spChg>
      </pc:sldChg>
      <pc:sldChg chg="addSp modSp new mod">
        <pc:chgData name="Alicia Mallon" userId="ce859c57-23c6-4afd-8c12-10c0d2d667cc" providerId="ADAL" clId="{3D873F79-6986-4CAE-9C7B-D556B04C1ECA}" dt="2026-02-06T15:05:37.633" v="1054" actId="14100"/>
        <pc:sldMkLst>
          <pc:docMk/>
          <pc:sldMk cId="981004613" sldId="280"/>
        </pc:sldMkLst>
        <pc:picChg chg="add mod">
          <ac:chgData name="Alicia Mallon" userId="ce859c57-23c6-4afd-8c12-10c0d2d667cc" providerId="ADAL" clId="{3D873F79-6986-4CAE-9C7B-D556B04C1ECA}" dt="2026-02-06T15:05:37.633" v="1054" actId="14100"/>
          <ac:picMkLst>
            <pc:docMk/>
            <pc:sldMk cId="981004613" sldId="280"/>
            <ac:picMk id="3" creationId="{17CB7164-0134-6477-205E-B2336E29FB10}"/>
          </ac:picMkLst>
        </pc:picChg>
      </pc:sldChg>
      <pc:sldChg chg="addSp modSp new mod">
        <pc:chgData name="Alicia Mallon" userId="ce859c57-23c6-4afd-8c12-10c0d2d667cc" providerId="ADAL" clId="{3D873F79-6986-4CAE-9C7B-D556B04C1ECA}" dt="2026-02-06T15:06:00.972" v="1057" actId="14100"/>
        <pc:sldMkLst>
          <pc:docMk/>
          <pc:sldMk cId="296084996" sldId="281"/>
        </pc:sldMkLst>
        <pc:picChg chg="add mod">
          <ac:chgData name="Alicia Mallon" userId="ce859c57-23c6-4afd-8c12-10c0d2d667cc" providerId="ADAL" clId="{3D873F79-6986-4CAE-9C7B-D556B04C1ECA}" dt="2026-02-06T15:06:00.972" v="1057" actId="14100"/>
          <ac:picMkLst>
            <pc:docMk/>
            <pc:sldMk cId="296084996" sldId="281"/>
            <ac:picMk id="3" creationId="{6915B4B8-33AA-6B04-422A-C8DE8C5335EC}"/>
          </ac:picMkLst>
        </pc:picChg>
      </pc:sldChg>
      <pc:sldChg chg="delSp modSp add mod">
        <pc:chgData name="Alicia Mallon" userId="ce859c57-23c6-4afd-8c12-10c0d2d667cc" providerId="ADAL" clId="{3D873F79-6986-4CAE-9C7B-D556B04C1ECA}" dt="2026-02-06T16:00:15.058" v="2109" actId="1076"/>
        <pc:sldMkLst>
          <pc:docMk/>
          <pc:sldMk cId="705402557" sldId="282"/>
        </pc:sldMkLst>
        <pc:spChg chg="del">
          <ac:chgData name="Alicia Mallon" userId="ce859c57-23c6-4afd-8c12-10c0d2d667cc" providerId="ADAL" clId="{3D873F79-6986-4CAE-9C7B-D556B04C1ECA}" dt="2026-02-06T15:07:54.697" v="1095" actId="478"/>
          <ac:spMkLst>
            <pc:docMk/>
            <pc:sldMk cId="705402557" sldId="282"/>
            <ac:spMk id="3" creationId="{57FB2935-937D-7AD0-A987-DD77A26B9442}"/>
          </ac:spMkLst>
        </pc:spChg>
        <pc:spChg chg="mod">
          <ac:chgData name="Alicia Mallon" userId="ce859c57-23c6-4afd-8c12-10c0d2d667cc" providerId="ADAL" clId="{3D873F79-6986-4CAE-9C7B-D556B04C1ECA}" dt="2026-02-06T16:00:02.606" v="2108" actId="20577"/>
          <ac:spMkLst>
            <pc:docMk/>
            <pc:sldMk cId="705402557" sldId="282"/>
            <ac:spMk id="5" creationId="{1B36A376-BF04-5C3B-E2B3-F0CE5FD6FE2A}"/>
          </ac:spMkLst>
        </pc:spChg>
        <pc:spChg chg="mod">
          <ac:chgData name="Alicia Mallon" userId="ce859c57-23c6-4afd-8c12-10c0d2d667cc" providerId="ADAL" clId="{3D873F79-6986-4CAE-9C7B-D556B04C1ECA}" dt="2026-02-06T16:00:15.058" v="2109" actId="1076"/>
          <ac:spMkLst>
            <pc:docMk/>
            <pc:sldMk cId="705402557" sldId="282"/>
            <ac:spMk id="7" creationId="{41118049-C9D7-A679-E42A-A49434772579}"/>
          </ac:spMkLst>
        </pc:spChg>
      </pc:sldChg>
      <pc:sldChg chg="add">
        <pc:chgData name="Alicia Mallon" userId="ce859c57-23c6-4afd-8c12-10c0d2d667cc" providerId="ADAL" clId="{3D873F79-6986-4CAE-9C7B-D556B04C1ECA}" dt="2026-02-06T15:32:50.014" v="1802"/>
        <pc:sldMkLst>
          <pc:docMk/>
          <pc:sldMk cId="0" sldId="295"/>
        </pc:sldMkLst>
      </pc:sldChg>
      <pc:sldChg chg="addSp delSp modSp add mod">
        <pc:chgData name="Alicia Mallon" userId="ce859c57-23c6-4afd-8c12-10c0d2d667cc" providerId="ADAL" clId="{3D873F79-6986-4CAE-9C7B-D556B04C1ECA}" dt="2026-02-06T15:59:31.550" v="2104" actId="20577"/>
        <pc:sldMkLst>
          <pc:docMk/>
          <pc:sldMk cId="2536273415" sldId="296"/>
        </pc:sldMkLst>
        <pc:spChg chg="add mod">
          <ac:chgData name="Alicia Mallon" userId="ce859c57-23c6-4afd-8c12-10c0d2d667cc" providerId="ADAL" clId="{3D873F79-6986-4CAE-9C7B-D556B04C1ECA}" dt="2026-02-06T15:59:31.550" v="2104" actId="20577"/>
          <ac:spMkLst>
            <pc:docMk/>
            <pc:sldMk cId="2536273415" sldId="296"/>
            <ac:spMk id="2" creationId="{5DB537EE-97FC-0922-60D6-A4F468101C98}"/>
          </ac:spMkLst>
        </pc:spChg>
        <pc:spChg chg="add mod">
          <ac:chgData name="Alicia Mallon" userId="ce859c57-23c6-4afd-8c12-10c0d2d667cc" providerId="ADAL" clId="{3D873F79-6986-4CAE-9C7B-D556B04C1ECA}" dt="2026-02-06T15:57:10.554" v="2084" actId="1076"/>
          <ac:spMkLst>
            <pc:docMk/>
            <pc:sldMk cId="2536273415" sldId="296"/>
            <ac:spMk id="4" creationId="{24393007-699E-5F44-C1E5-B80390EE6374}"/>
          </ac:spMkLst>
        </pc:spChg>
        <pc:spChg chg="mod">
          <ac:chgData name="Alicia Mallon" userId="ce859c57-23c6-4afd-8c12-10c0d2d667cc" providerId="ADAL" clId="{3D873F79-6986-4CAE-9C7B-D556B04C1ECA}" dt="2026-02-06T15:55:48.423" v="2035" actId="1076"/>
          <ac:spMkLst>
            <pc:docMk/>
            <pc:sldMk cId="2536273415" sldId="296"/>
            <ac:spMk id="5" creationId="{D5E62CF6-3D62-640C-8D7E-59439616446A}"/>
          </ac:spMkLst>
        </pc:spChg>
        <pc:spChg chg="del mod">
          <ac:chgData name="Alicia Mallon" userId="ce859c57-23c6-4afd-8c12-10c0d2d667cc" providerId="ADAL" clId="{3D873F79-6986-4CAE-9C7B-D556B04C1ECA}" dt="2026-02-06T15:51:32.168" v="1967"/>
          <ac:spMkLst>
            <pc:docMk/>
            <pc:sldMk cId="2536273415" sldId="296"/>
            <ac:spMk id="7" creationId="{7F7B2C17-41DB-4631-EFC6-7D1DCE7B696E}"/>
          </ac:spMkLst>
        </pc:spChg>
        <pc:spChg chg="add mod">
          <ac:chgData name="Alicia Mallon" userId="ce859c57-23c6-4afd-8c12-10c0d2d667cc" providerId="ADAL" clId="{3D873F79-6986-4CAE-9C7B-D556B04C1ECA}" dt="2026-02-06T15:59:09.663" v="2102" actId="1076"/>
          <ac:spMkLst>
            <pc:docMk/>
            <pc:sldMk cId="2536273415" sldId="296"/>
            <ac:spMk id="8" creationId="{AA240578-E6D2-7130-5C0E-A809A3D0DE88}"/>
          </ac:spMkLst>
        </pc:spChg>
        <pc:spChg chg="add mod">
          <ac:chgData name="Alicia Mallon" userId="ce859c57-23c6-4afd-8c12-10c0d2d667cc" providerId="ADAL" clId="{3D873F79-6986-4CAE-9C7B-D556B04C1ECA}" dt="2026-02-06T15:59:22.831" v="2103" actId="1076"/>
          <ac:spMkLst>
            <pc:docMk/>
            <pc:sldMk cId="2536273415" sldId="296"/>
            <ac:spMk id="10" creationId="{FA4B01BB-AB31-A8A2-C623-81D418A342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4aad42db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b4aad42db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b4aad42db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3CE96549-7518-25F4-1095-378A9975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4aad42db3_0_143:notes">
            <a:extLst>
              <a:ext uri="{FF2B5EF4-FFF2-40B4-BE49-F238E27FC236}">
                <a16:creationId xmlns:a16="http://schemas.microsoft.com/office/drawing/2014/main" id="{F3B6851D-2D89-718C-4B8E-E742F9694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b4aad42db3_0_143:notes">
            <a:extLst>
              <a:ext uri="{FF2B5EF4-FFF2-40B4-BE49-F238E27FC236}">
                <a16:creationId xmlns:a16="http://schemas.microsoft.com/office/drawing/2014/main" id="{7B81F121-97ED-7DA0-3E1F-D5B3F28608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b4aad42db3_0_143:notes">
            <a:extLst>
              <a:ext uri="{FF2B5EF4-FFF2-40B4-BE49-F238E27FC236}">
                <a16:creationId xmlns:a16="http://schemas.microsoft.com/office/drawing/2014/main" id="{61B22AFF-D090-F021-CD35-2FBB5C27D4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69224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26d80fa1c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f26d80fa1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711" y="1142614"/>
            <a:ext cx="5440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9656A572-3159-2A25-6F52-AC00554B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4aad42db3_0_143:notes">
            <a:extLst>
              <a:ext uri="{FF2B5EF4-FFF2-40B4-BE49-F238E27FC236}">
                <a16:creationId xmlns:a16="http://schemas.microsoft.com/office/drawing/2014/main" id="{8065C475-D6A2-7B03-6422-8F734F5C67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b4aad42db3_0_143:notes">
            <a:extLst>
              <a:ext uri="{FF2B5EF4-FFF2-40B4-BE49-F238E27FC236}">
                <a16:creationId xmlns:a16="http://schemas.microsoft.com/office/drawing/2014/main" id="{B0E81E54-15D3-FDCD-4AB1-8136EC831C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b4aad42db3_0_143:notes">
            <a:extLst>
              <a:ext uri="{FF2B5EF4-FFF2-40B4-BE49-F238E27FC236}">
                <a16:creationId xmlns:a16="http://schemas.microsoft.com/office/drawing/2014/main" id="{DF716A98-09C6-C06F-E54C-20CF3FE72D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10249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4aad42db3_0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b4aad42db3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711" y="1142614"/>
            <a:ext cx="5440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4aad42db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b4aad42db3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b4aad42db3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4aad42db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4aad42db3_0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b4aad42db3_0_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4aad42db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b4aad42db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b4aad42db3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ECFE8314-244F-32C2-B750-83C86B8F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4aad42db3_0_211:notes">
            <a:extLst>
              <a:ext uri="{FF2B5EF4-FFF2-40B4-BE49-F238E27FC236}">
                <a16:creationId xmlns:a16="http://schemas.microsoft.com/office/drawing/2014/main" id="{0C03DCB2-796B-F36C-41DD-E8093FB803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4aad42db3_0_211:notes">
            <a:extLst>
              <a:ext uri="{FF2B5EF4-FFF2-40B4-BE49-F238E27FC236}">
                <a16:creationId xmlns:a16="http://schemas.microsoft.com/office/drawing/2014/main" id="{75D07C00-A075-0E9C-F94B-205B9F1E3A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b4aad42db3_0_211:notes">
            <a:extLst>
              <a:ext uri="{FF2B5EF4-FFF2-40B4-BE49-F238E27FC236}">
                <a16:creationId xmlns:a16="http://schemas.microsoft.com/office/drawing/2014/main" id="{1BF394C1-481D-7301-1558-25781BBB21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50692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5074B688-574E-8AD8-7EBB-1C8DC570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4aad42db3_0_75:notes">
            <a:extLst>
              <a:ext uri="{FF2B5EF4-FFF2-40B4-BE49-F238E27FC236}">
                <a16:creationId xmlns:a16="http://schemas.microsoft.com/office/drawing/2014/main" id="{7B65BF50-0DF9-93A4-C335-4ACAF5F6D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b4aad42db3_0_75:notes">
            <a:extLst>
              <a:ext uri="{FF2B5EF4-FFF2-40B4-BE49-F238E27FC236}">
                <a16:creationId xmlns:a16="http://schemas.microsoft.com/office/drawing/2014/main" id="{1C18745B-AF56-3C22-CF88-42E4BA42F0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b4aad42db3_0_75:notes">
            <a:extLst>
              <a:ext uri="{FF2B5EF4-FFF2-40B4-BE49-F238E27FC236}">
                <a16:creationId xmlns:a16="http://schemas.microsoft.com/office/drawing/2014/main" id="{7E2F8B5C-4D40-4473-4050-59048DB117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0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4aad42db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b4aad42db3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b4aad42db3_0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8976336E-9162-B4B8-D92F-E7F23B177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4aad42db3_0_211:notes">
            <a:extLst>
              <a:ext uri="{FF2B5EF4-FFF2-40B4-BE49-F238E27FC236}">
                <a16:creationId xmlns:a16="http://schemas.microsoft.com/office/drawing/2014/main" id="{B5EE15A6-80DB-6257-A11B-9B9E6ADD79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4aad42db3_0_211:notes">
            <a:extLst>
              <a:ext uri="{FF2B5EF4-FFF2-40B4-BE49-F238E27FC236}">
                <a16:creationId xmlns:a16="http://schemas.microsoft.com/office/drawing/2014/main" id="{8BAB2FC6-4DEC-A7E1-62FB-0167B1370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b4aad42db3_0_211:notes">
            <a:extLst>
              <a:ext uri="{FF2B5EF4-FFF2-40B4-BE49-F238E27FC236}">
                <a16:creationId xmlns:a16="http://schemas.microsoft.com/office/drawing/2014/main" id="{AF9006EE-6454-2A9B-58C2-89F8C5212C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11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43222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f110edcbea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64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6" name="Google Shape;676;g2f110edcbea_0_7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7" name="Google Shape;677;g2f110edcbea_0_7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377789" y="1676102"/>
            <a:ext cx="5993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298"/>
              </a:buClr>
              <a:buSzPts val="4400"/>
              <a:buFont typeface="Arial Black"/>
              <a:buNone/>
              <a:defRPr sz="4400" b="0">
                <a:solidFill>
                  <a:srgbClr val="0A429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77789" y="4502765"/>
            <a:ext cx="48135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859F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77825" y="363141"/>
            <a:ext cx="625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64B5F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ig Point Layout">
  <p:cSld name="Heading and Big Point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628650" y="1457325"/>
            <a:ext cx="78867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609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Char char="●"/>
              <a:defRPr sz="6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 Light Layout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23888" y="1072142"/>
            <a:ext cx="78867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298"/>
              </a:buClr>
              <a:buSzPts val="6000"/>
              <a:buFont typeface="Arial Black"/>
              <a:buNone/>
              <a:defRPr sz="6000">
                <a:solidFill>
                  <a:srgbClr val="0A42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623888" y="290332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365D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Header (Top Bar)">
  <p:cSld name="Subsection Header (Top Bar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23888" y="928688"/>
            <a:ext cx="7886700" cy="21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Black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623888" y="3343275"/>
            <a:ext cx="78867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d List w/ Animation">
  <p:cSld name="Titled List w/ Anima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ctrTitle"/>
          </p:nvPr>
        </p:nvSpPr>
        <p:spPr>
          <a:xfrm>
            <a:off x="377789" y="1676102"/>
            <a:ext cx="5993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298"/>
              </a:buClr>
              <a:buSzPts val="4400"/>
              <a:buFont typeface="Arial Black"/>
              <a:buNone/>
              <a:defRPr sz="4400" b="0">
                <a:solidFill>
                  <a:srgbClr val="0A429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377789" y="4502765"/>
            <a:ext cx="48135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859F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377825" y="363141"/>
            <a:ext cx="625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64B5F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d List w/ Animation">
  <p:cSld name="Titled List w/ Anima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Header (Top Bar)">
  <p:cSld name="Subsection Header (Top Bar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623888" y="928688"/>
            <a:ext cx="7886700" cy="21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Black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623888" y="3343275"/>
            <a:ext cx="78867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ig Point Layout">
  <p:cSld name="Heading and Big Point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>
            <a:off x="628650" y="1457325"/>
            <a:ext cx="78867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609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Char char="●"/>
              <a:defRPr sz="60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 Light Layout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623888" y="1072142"/>
            <a:ext cx="78867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298"/>
              </a:buClr>
              <a:buSzPts val="6000"/>
              <a:buFont typeface="Arial Black"/>
              <a:buNone/>
              <a:defRPr sz="6000">
                <a:solidFill>
                  <a:srgbClr val="0A429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623888" y="290332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365D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5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5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0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0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3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c.org/event/division-iii-meeting-chapter-70-the-student-opportunity-act/" TargetMode="External"/><Relationship Id="rId3" Type="http://schemas.openxmlformats.org/officeDocument/2006/relationships/hyperlink" Target="https://www.masc.org/event/learning-lunch-team-data-application-session-2-of-2/" TargetMode="External"/><Relationship Id="rId7" Type="http://schemas.openxmlformats.org/officeDocument/2006/relationships/hyperlink" Target="https://www.masc.org/event/charting-the-course-worthingt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masc.org/event/charting-the-course-petersham/" TargetMode="External"/><Relationship Id="rId5" Type="http://schemas.openxmlformats.org/officeDocument/2006/relationships/hyperlink" Target="https://www.masc.org/event/learning-lunch-budgeting-as-a-school-committee/" TargetMode="External"/><Relationship Id="rId4" Type="http://schemas.openxmlformats.org/officeDocument/2006/relationships/hyperlink" Target="https://www.masc.org/event/learning-lunch-legislative-update/" TargetMode="External"/><Relationship Id="rId9" Type="http://schemas.openxmlformats.org/officeDocument/2006/relationships/hyperlink" Target="https://www.masc.org/event/masc-day-on-the-hill-202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RcV8vu6dtCQSiEN3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0B269-5B64-ADD3-6CC8-65E1FF0D2BC4}"/>
              </a:ext>
            </a:extLst>
          </p:cNvPr>
          <p:cNvSpPr txBox="1"/>
          <p:nvPr/>
        </p:nvSpPr>
        <p:spPr>
          <a:xfrm>
            <a:off x="207206" y="864497"/>
            <a:ext cx="58219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New Member Onboarding</a:t>
            </a:r>
          </a:p>
          <a:p>
            <a:endParaRPr lang="en-US" sz="36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Gill Sans MT" panose="020B0502020104020203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MASC Learning Lunch</a:t>
            </a:r>
          </a:p>
          <a:p>
            <a:endParaRPr lang="en-US" sz="36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Gill Sans MT" panose="020B0502020104020203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February 6, 2026</a:t>
            </a:r>
            <a:br>
              <a:rPr lang="en-US" sz="1600" b="0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School Committee Members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0F40F4-7E2E-369D-BD97-A57BFD88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95694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61939-333E-7B0C-28D1-67BC22575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94" y="2571750"/>
            <a:ext cx="4648306" cy="2571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BF43B2-CC34-0B49-D6E0-C5D81E9E7D96}"/>
              </a:ext>
            </a:extLst>
          </p:cNvPr>
          <p:cNvSpPr txBox="1"/>
          <p:nvPr/>
        </p:nvSpPr>
        <p:spPr>
          <a:xfrm>
            <a:off x="171439" y="3257460"/>
            <a:ext cx="4152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And Your Friendly Neighborhood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Field Directors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742A4-6C7C-C738-756B-1EA6B703783D}"/>
              </a:ext>
            </a:extLst>
          </p:cNvPr>
          <p:cNvSpPr txBox="1"/>
          <p:nvPr/>
        </p:nvSpPr>
        <p:spPr>
          <a:xfrm>
            <a:off x="4792237" y="647149"/>
            <a:ext cx="4152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MASC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Resources,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Staff,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395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C8C9943A-83D6-95EA-13DA-C6770408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7C9DED-92F9-073B-E71A-9566F93AD426}"/>
              </a:ext>
            </a:extLst>
          </p:cNvPr>
          <p:cNvSpPr txBox="1"/>
          <p:nvPr/>
        </p:nvSpPr>
        <p:spPr>
          <a:xfrm>
            <a:off x="2286000" y="52531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br>
              <a:rPr lang="en" sz="2000" dirty="0">
                <a:solidFill>
                  <a:schemeClr val="tx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2000" dirty="0">
              <a:solidFill>
                <a:schemeClr val="tx1">
                  <a:lumMod val="50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7FD38-48AD-C29F-E9BA-E71326B4043F}"/>
              </a:ext>
            </a:extLst>
          </p:cNvPr>
          <p:cNvSpPr txBox="1"/>
          <p:nvPr/>
        </p:nvSpPr>
        <p:spPr>
          <a:xfrm>
            <a:off x="0" y="263707"/>
            <a:ext cx="560576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District Resources for</a:t>
            </a:r>
          </a:p>
          <a:p>
            <a:r>
              <a:rPr lang="en-US" sz="3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Handbooks and Protocols</a:t>
            </a:r>
            <a:b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School Committee Members</a:t>
            </a:r>
            <a:endParaRPr lang="en-US" b="1" dirty="0"/>
          </a:p>
        </p:txBody>
      </p:sp>
      <p:sp>
        <p:nvSpPr>
          <p:cNvPr id="2" name="Google Shape;114;p21">
            <a:extLst>
              <a:ext uri="{FF2B5EF4-FFF2-40B4-BE49-F238E27FC236}">
                <a16:creationId xmlns:a16="http://schemas.microsoft.com/office/drawing/2014/main" id="{C59AA228-5668-5199-E222-97CC7D076503}"/>
              </a:ext>
            </a:extLst>
          </p:cNvPr>
          <p:cNvSpPr txBox="1"/>
          <p:nvPr/>
        </p:nvSpPr>
        <p:spPr>
          <a:xfrm>
            <a:off x="1007180" y="1658816"/>
            <a:ext cx="2290065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Handbooks: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Chelmsford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Sudbury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Natick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Andover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Holbrook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Norwood</a:t>
            </a:r>
            <a:endParaRPr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Google Shape;114;p21">
            <a:extLst>
              <a:ext uri="{FF2B5EF4-FFF2-40B4-BE49-F238E27FC236}">
                <a16:creationId xmlns:a16="http://schemas.microsoft.com/office/drawing/2014/main" id="{45FA1CF9-7D8D-3C1D-80C9-5B7194647300}"/>
              </a:ext>
            </a:extLst>
          </p:cNvPr>
          <p:cNvSpPr txBox="1"/>
          <p:nvPr/>
        </p:nvSpPr>
        <p:spPr>
          <a:xfrm>
            <a:off x="5324243" y="1660476"/>
            <a:ext cx="2290065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Protocols: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Westford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Sudbury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Falmouth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Andover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Worcester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Lynn</a:t>
            </a:r>
          </a:p>
        </p:txBody>
      </p:sp>
    </p:spTree>
    <p:extLst>
      <p:ext uri="{BB962C8B-B14F-4D97-AF65-F5344CB8AC3E}">
        <p14:creationId xmlns:p14="http://schemas.microsoft.com/office/powerpoint/2010/main" val="111706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B7164-0134-6477-205E-B2336E29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89" y="444203"/>
            <a:ext cx="7684564" cy="43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5B4B8-33AA-6B04-422A-C8DE8C53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22" y="186889"/>
            <a:ext cx="6675569" cy="46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g2f110edcbea_0_7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70151"/>
            <a:ext cx="4715450" cy="311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g2f110edcbea_0_7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0451" y="1707876"/>
            <a:ext cx="4251074" cy="31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g2f110edcbea_0_781" descr="Bac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184269" y="35964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g2f110edcbea_0_781"/>
          <p:cNvSpPr txBox="1"/>
          <p:nvPr/>
        </p:nvSpPr>
        <p:spPr>
          <a:xfrm>
            <a:off x="316675" y="3764075"/>
            <a:ext cx="3028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1800" b="1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Signed by all Members </a:t>
            </a:r>
            <a:endParaRPr sz="1800" b="1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" sz="1800" b="1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the Superintendent.</a:t>
            </a:r>
            <a:endParaRPr sz="1800" b="1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42CA026C-6243-AAFC-A316-84D3D003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36A376-BF04-5C3B-E2B3-F0CE5FD6FE2A}"/>
              </a:ext>
            </a:extLst>
          </p:cNvPr>
          <p:cNvSpPr txBox="1"/>
          <p:nvPr/>
        </p:nvSpPr>
        <p:spPr>
          <a:xfrm>
            <a:off x="-1" y="152414"/>
            <a:ext cx="53062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Suggested </a:t>
            </a:r>
          </a:p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Onboarding Processes: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18049-C9D7-A679-E42A-A49434772579}"/>
              </a:ext>
            </a:extLst>
          </p:cNvPr>
          <p:cNvSpPr txBox="1"/>
          <p:nvPr/>
        </p:nvSpPr>
        <p:spPr>
          <a:xfrm>
            <a:off x="522514" y="1239003"/>
            <a:ext cx="80989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Meeting with the Chair/Vice Chair</a:t>
            </a:r>
          </a:p>
          <a:p>
            <a:pPr marL="342900" lvl="4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ID photographs</a:t>
            </a:r>
          </a:p>
          <a:p>
            <a:pPr marL="342900" lvl="7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CORI paperwork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District email/platforms tutorial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Introductions with relevant administrators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Tour of buildings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Meeting with Superintendent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A 30-60-90 checklist</a:t>
            </a: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algn="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Adapted from: Nashoba Tech and Concord-Carlisle</a:t>
            </a:r>
          </a:p>
        </p:txBody>
      </p:sp>
    </p:spTree>
    <p:extLst>
      <p:ext uri="{BB962C8B-B14F-4D97-AF65-F5344CB8AC3E}">
        <p14:creationId xmlns:p14="http://schemas.microsoft.com/office/powerpoint/2010/main" val="70540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987" y="0"/>
            <a:ext cx="48220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86B3FB7E-8A2F-FCE0-B3D6-2AC6C3DE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62CF6-3D62-640C-8D7E-59439616446A}"/>
              </a:ext>
            </a:extLst>
          </p:cNvPr>
          <p:cNvSpPr txBox="1"/>
          <p:nvPr/>
        </p:nvSpPr>
        <p:spPr>
          <a:xfrm>
            <a:off x="0" y="310070"/>
            <a:ext cx="52386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Upcoming MASC Events:</a:t>
            </a:r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537EE-97FC-0922-60D6-A4F468101C98}"/>
              </a:ext>
            </a:extLst>
          </p:cNvPr>
          <p:cNvSpPr txBox="1"/>
          <p:nvPr/>
        </p:nvSpPr>
        <p:spPr>
          <a:xfrm>
            <a:off x="360355" y="1135401"/>
            <a:ext cx="44458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Learning Lunches: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February 27 @ 12:00 pm - 2:00 pm</a:t>
            </a:r>
          </a:p>
          <a:p>
            <a:r>
              <a:rPr lang="en-US" b="1" dirty="0">
                <a:latin typeface="Gill Sans MT" panose="020B0502020104020203" pitchFamily="34" charset="0"/>
                <a:hlinkClick r:id="rId3" tooltip="Learning Lunch: Team Data Application (Session 2 of 2)"/>
              </a:rPr>
              <a:t>Team Data Application (Session 2 of 2)</a:t>
            </a:r>
            <a:endParaRPr lang="en-US" b="1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March 27 @ 12:00 pm - 1:00 pm</a:t>
            </a:r>
          </a:p>
          <a:p>
            <a:r>
              <a:rPr lang="en-US" b="1" dirty="0">
                <a:latin typeface="Gill Sans MT" panose="020B0502020104020203" pitchFamily="34" charset="0"/>
                <a:hlinkClick r:id="rId4" tooltip="Learning Lunch: Legislative Update"/>
              </a:rPr>
              <a:t>Legislative Update</a:t>
            </a:r>
            <a:endParaRPr lang="en-US" b="1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March 6 @ 12:00 pm - 1:00 pm</a:t>
            </a:r>
          </a:p>
          <a:p>
            <a:r>
              <a:rPr lang="en-US" b="1" dirty="0">
                <a:latin typeface="Gill Sans MT" panose="020B0502020104020203" pitchFamily="34" charset="0"/>
                <a:hlinkClick r:id="rId5" tooltip="Learning Lunch: Budgeting as a School Committee"/>
              </a:rPr>
              <a:t>Budgeting as a School Committee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93007-699E-5F44-C1E5-B80390EE6374}"/>
              </a:ext>
            </a:extLst>
          </p:cNvPr>
          <p:cNvSpPr txBox="1"/>
          <p:nvPr/>
        </p:nvSpPr>
        <p:spPr>
          <a:xfrm>
            <a:off x="5622659" y="1186755"/>
            <a:ext cx="2926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Charting the Course: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March 7 @ 8:00 am - 4:00 pm</a:t>
            </a:r>
          </a:p>
          <a:p>
            <a:r>
              <a:rPr lang="en-US" b="1" dirty="0" err="1">
                <a:latin typeface="Gill Sans MT" panose="020B0502020104020203" pitchFamily="34" charset="0"/>
                <a:hlinkClick r:id="rId6" tooltip="Charting the Course – Petersham"/>
              </a:rPr>
              <a:t>Petersham</a:t>
            </a:r>
            <a:endParaRPr lang="en-US" b="1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March 21 @ 8:00 am - 4:00 pm</a:t>
            </a:r>
          </a:p>
          <a:p>
            <a:r>
              <a:rPr lang="en-US" b="1" dirty="0">
                <a:latin typeface="Gill Sans MT" panose="020B0502020104020203" pitchFamily="34" charset="0"/>
                <a:hlinkClick r:id="rId7" tooltip="Charting the Course – Worthington"/>
              </a:rPr>
              <a:t>Worthington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40578-E6D2-7130-5C0E-A809A3D0DE88}"/>
              </a:ext>
            </a:extLst>
          </p:cNvPr>
          <p:cNvSpPr txBox="1"/>
          <p:nvPr/>
        </p:nvSpPr>
        <p:spPr>
          <a:xfrm>
            <a:off x="360355" y="3364843"/>
            <a:ext cx="42116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March 13 @ 12:00 pm - 1:00 pm</a:t>
            </a:r>
          </a:p>
          <a:p>
            <a:r>
              <a:rPr lang="en-US" b="1" dirty="0">
                <a:latin typeface="Gill Sans MT" panose="020B0502020104020203" pitchFamily="34" charset="0"/>
                <a:hlinkClick r:id="rId8" tooltip="Division III Meeting: Chapter 70 &amp; the Student Opportunity Act"/>
              </a:rPr>
              <a:t>Division III Meeting: Chapter 70 &amp; the Student Opportunity Act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B01BB-AB31-A8A2-C623-81D418A342D7}"/>
              </a:ext>
            </a:extLst>
          </p:cNvPr>
          <p:cNvSpPr txBox="1"/>
          <p:nvPr/>
        </p:nvSpPr>
        <p:spPr>
          <a:xfrm>
            <a:off x="5585498" y="3346856"/>
            <a:ext cx="27206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en-US" b="0" i="0" dirty="0">
                <a:solidFill>
                  <a:srgbClr val="141827"/>
                </a:solidFill>
                <a:effectLst/>
                <a:latin typeface="Gill Sans MT" panose="020B0502020104020203" pitchFamily="34" charset="0"/>
                <a:ea typeface="Microsoft JhengHei Light" panose="020B0304030504040204" pitchFamily="34" charset="-120"/>
              </a:rPr>
              <a:t>March 30</a:t>
            </a:r>
          </a:p>
          <a:p>
            <a:pPr algn="l">
              <a:spcAft>
                <a:spcPts val="600"/>
              </a:spcAft>
              <a:buNone/>
            </a:pPr>
            <a:r>
              <a:rPr lang="en-US" b="1" i="0" u="none" strike="noStrike" dirty="0">
                <a:solidFill>
                  <a:srgbClr val="0051CC"/>
                </a:solidFill>
                <a:effectLst/>
                <a:latin typeface="Gill Sans MT" panose="020B0502020104020203" pitchFamily="34" charset="0"/>
                <a:ea typeface="Microsoft JhengHei Light" panose="020B0304030504040204" pitchFamily="34" charset="-120"/>
                <a:hlinkClick r:id="rId9" tooltip="MASC Day on the Hill 2026"/>
              </a:rPr>
              <a:t>MASC Day on the Hill 2026</a:t>
            </a:r>
            <a:endParaRPr lang="en-US" b="1" i="0" dirty="0">
              <a:solidFill>
                <a:srgbClr val="0051CC"/>
              </a:solidFill>
              <a:effectLst/>
              <a:latin typeface="Gill Sans MT" panose="020B0502020104020203" pitchFamily="34" charset="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27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/>
        </p:nvSpPr>
        <p:spPr>
          <a:xfrm>
            <a:off x="421100" y="315825"/>
            <a:ext cx="83418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Massachusetts Association of School Committees</a:t>
            </a:r>
            <a:br>
              <a:rPr lang="en" sz="2400" b="1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 b="1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MASC.org</a:t>
            </a:r>
            <a:endParaRPr sz="2400" b="1">
              <a:solidFill>
                <a:srgbClr val="0D47A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McKinley Square</a:t>
            </a:r>
            <a:br>
              <a:rPr lang="en" sz="2400">
                <a:solidFill>
                  <a:srgbClr val="0D47A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2400">
                <a:solidFill>
                  <a:srgbClr val="0D47A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Boston, MA 02109</a:t>
            </a:r>
            <a:br>
              <a:rPr lang="en" sz="2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>
                <a:solidFill>
                  <a:srgbClr val="0D47A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617-523-8454</a:t>
            </a:r>
            <a:endParaRPr sz="2400" b="1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" sz="2400" b="1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2400" b="1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Alicia (Curtin) Mallon</a:t>
            </a:r>
            <a:endParaRPr sz="2400" b="1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MASC Field Director/Search Coordinator</a:t>
            </a:r>
            <a:endParaRPr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AMallon@MASC.org</a:t>
            </a:r>
            <a:endParaRPr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D47A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(978) 729-1117</a:t>
            </a:r>
            <a:endParaRPr sz="2400">
              <a:solidFill>
                <a:srgbClr val="0D47A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F3E4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/>
        </p:nvSpPr>
        <p:spPr>
          <a:xfrm>
            <a:off x="4572001" y="649251"/>
            <a:ext cx="41592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5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568C7-50D7-139D-ED2F-1FC8576C95F8}"/>
              </a:ext>
            </a:extLst>
          </p:cNvPr>
          <p:cNvSpPr txBox="1"/>
          <p:nvPr/>
        </p:nvSpPr>
        <p:spPr>
          <a:xfrm>
            <a:off x="4086327" y="863590"/>
            <a:ext cx="51305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MA Requirements for New Committee Members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18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Helpful Committee Documents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18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Helpful District Documents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18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Helpful MASC Resources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18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District Resources for Handbooks and Protocols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18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Additional Onboarding Best Practices</a:t>
            </a:r>
            <a:br>
              <a:rPr lang="en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</a:br>
            <a:endParaRPr lang="en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A7B63-7157-9D98-E3D9-1DA35BB52BCE}"/>
              </a:ext>
            </a:extLst>
          </p:cNvPr>
          <p:cNvSpPr txBox="1"/>
          <p:nvPr/>
        </p:nvSpPr>
        <p:spPr>
          <a:xfrm>
            <a:off x="3635078" y="80416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ngsanaUPC" panose="020B0502040204020203" pitchFamily="18" charset="-34"/>
              </a:rPr>
              <a:t>Today’s Agenda: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2F680-4108-17B2-CDC1-3F0A40BD1EC8}"/>
              </a:ext>
            </a:extLst>
          </p:cNvPr>
          <p:cNvSpPr txBox="1"/>
          <p:nvPr/>
        </p:nvSpPr>
        <p:spPr>
          <a:xfrm>
            <a:off x="112611" y="427567"/>
            <a:ext cx="560576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MA Requirements for New </a:t>
            </a:r>
            <a:b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</a:b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School Committee Members</a:t>
            </a:r>
            <a:r>
              <a:rPr lang="en-US" sz="30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 </a:t>
            </a:r>
            <a:b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School Committee Members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73A80-9F74-2C8C-72C9-CAC7D65164AE}"/>
              </a:ext>
            </a:extLst>
          </p:cNvPr>
          <p:cNvSpPr txBox="1"/>
          <p:nvPr/>
        </p:nvSpPr>
        <p:spPr>
          <a:xfrm>
            <a:off x="308554" y="1742174"/>
            <a:ext cx="661476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Sworn in by municipal clerk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	Must be done prior to first official meeting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State ethics training</a:t>
            </a:r>
          </a:p>
          <a:p>
            <a:pPr lvl="3"/>
            <a:r>
              <a:rPr lang="en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	30 </a:t>
            </a:r>
            <a:r>
              <a:rPr lang="en" sz="2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minutes, online</a:t>
            </a:r>
            <a:endParaRPr lang="en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lvl="0"/>
            <a:r>
              <a:rPr lang="en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	Must be renewed every 2 years</a:t>
            </a:r>
            <a:br>
              <a:rPr lang="en" sz="2200" dirty="0">
                <a:solidFill>
                  <a:schemeClr val="tx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2200" dirty="0">
              <a:solidFill>
                <a:schemeClr val="tx1">
                  <a:lumMod val="50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68B17-241D-7207-E533-5A3F201F0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238" y="3401326"/>
            <a:ext cx="2495678" cy="1466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D32219-A7CB-7BA1-E0F0-B4E621D1F1CB}"/>
              </a:ext>
            </a:extLst>
          </p:cNvPr>
          <p:cNvSpPr txBox="1"/>
          <p:nvPr/>
        </p:nvSpPr>
        <p:spPr>
          <a:xfrm>
            <a:off x="180177" y="1367280"/>
            <a:ext cx="8337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000" dirty="0">
                <a:solidFill>
                  <a:schemeClr val="accent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Charting the Course</a:t>
            </a:r>
          </a:p>
          <a:p>
            <a:pPr lvl="2"/>
            <a:r>
              <a:rPr lang="en" sz="2000" dirty="0">
                <a:solidFill>
                  <a:schemeClr val="accent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	8 hours of foundational training</a:t>
            </a:r>
          </a:p>
          <a:p>
            <a:pPr lvl="2"/>
            <a:r>
              <a:rPr lang="en" sz="2000" dirty="0">
                <a:solidFill>
                  <a:schemeClr val="accent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	Roles and Responsibilities, Ethics, OML, </a:t>
            </a:r>
          </a:p>
          <a:p>
            <a:pPr lvl="2"/>
            <a:r>
              <a:rPr lang="en" sz="2000" dirty="0">
                <a:solidFill>
                  <a:schemeClr val="accent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	and more</a:t>
            </a:r>
          </a:p>
          <a:p>
            <a:pPr lvl="2"/>
            <a:endParaRPr lang="en" sz="2000" dirty="0">
              <a:solidFill>
                <a:schemeClr val="accent1">
                  <a:lumMod val="50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000" dirty="0">
                <a:solidFill>
                  <a:schemeClr val="accent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Held around the state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sz="2000" dirty="0">
              <a:solidFill>
                <a:schemeClr val="accent1">
                  <a:lumMod val="50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en" sz="2000" dirty="0">
                <a:solidFill>
                  <a:schemeClr val="accent1">
                    <a:lumMod val="50000"/>
                  </a:schemeClr>
                </a:solidFill>
                <a:latin typeface="Merriweather"/>
                <a:sym typeface="Merriweather"/>
              </a:rPr>
              <a:t>Governance workshops do not replace CtC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42870-100C-F71A-B687-FA03398D2012}"/>
              </a:ext>
            </a:extLst>
          </p:cNvPr>
          <p:cNvSpPr txBox="1"/>
          <p:nvPr/>
        </p:nvSpPr>
        <p:spPr>
          <a:xfrm>
            <a:off x="90089" y="19059"/>
            <a:ext cx="63827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MA Requirements for </a:t>
            </a:r>
          </a:p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New School Committee Members</a:t>
            </a:r>
            <a:r>
              <a:rPr lang="en-US" sz="30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 </a:t>
            </a:r>
            <a:b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School Committee Members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BAABF-8F0C-3F2D-6559-C6FBFA87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145" y="3270696"/>
            <a:ext cx="2495678" cy="1466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>
          <a:extLst>
            <a:ext uri="{FF2B5EF4-FFF2-40B4-BE49-F238E27FC236}">
              <a16:creationId xmlns:a16="http://schemas.microsoft.com/office/drawing/2014/main" id="{B34FC7A0-5F1F-982C-63CB-571ADADF3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9DA21B-D6B0-1458-CF57-ED93D166ECF6}"/>
              </a:ext>
            </a:extLst>
          </p:cNvPr>
          <p:cNvSpPr txBox="1"/>
          <p:nvPr/>
        </p:nvSpPr>
        <p:spPr>
          <a:xfrm>
            <a:off x="2286000" y="52531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br>
              <a:rPr lang="en" sz="2000" dirty="0">
                <a:solidFill>
                  <a:schemeClr val="tx1">
                    <a:lumMod val="5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2000" dirty="0">
              <a:solidFill>
                <a:schemeClr val="tx1">
                  <a:lumMod val="50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9D17C-CCB4-3CCD-9306-4B065D285B4D}"/>
              </a:ext>
            </a:extLst>
          </p:cNvPr>
          <p:cNvSpPr txBox="1"/>
          <p:nvPr/>
        </p:nvSpPr>
        <p:spPr>
          <a:xfrm>
            <a:off x="-31531" y="388686"/>
            <a:ext cx="621161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Helpful Committee Documents to Provide New Members</a:t>
            </a:r>
            <a:b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School Committee Members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0E8FE-E6AC-DD22-767B-85B0C3F48335}"/>
              </a:ext>
            </a:extLst>
          </p:cNvPr>
          <p:cNvSpPr txBox="1"/>
          <p:nvPr/>
        </p:nvSpPr>
        <p:spPr>
          <a:xfrm>
            <a:off x="1052914" y="2006380"/>
            <a:ext cx="3063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Policy manual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Handbooks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Contracts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District calendars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31FDC-E666-A773-CE70-AC0105256504}"/>
              </a:ext>
            </a:extLst>
          </p:cNvPr>
          <p:cNvSpPr txBox="1"/>
          <p:nvPr/>
        </p:nvSpPr>
        <p:spPr>
          <a:xfrm>
            <a:off x="4834383" y="2006380"/>
            <a:ext cx="31564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Operating protocols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Robert’s Rules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Recent agendas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Year long agenda</a:t>
            </a:r>
          </a:p>
        </p:txBody>
      </p:sp>
    </p:spTree>
    <p:extLst>
      <p:ext uri="{BB962C8B-B14F-4D97-AF65-F5344CB8AC3E}">
        <p14:creationId xmlns:p14="http://schemas.microsoft.com/office/powerpoint/2010/main" val="336152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>
          <a:extLst>
            <a:ext uri="{FF2B5EF4-FFF2-40B4-BE49-F238E27FC236}">
              <a16:creationId xmlns:a16="http://schemas.microsoft.com/office/drawing/2014/main" id="{BF10162A-B5B3-A432-AC08-46583630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A6F7A-BEDC-69D6-6597-035B971FBBF2}"/>
              </a:ext>
            </a:extLst>
          </p:cNvPr>
          <p:cNvSpPr txBox="1"/>
          <p:nvPr/>
        </p:nvSpPr>
        <p:spPr>
          <a:xfrm>
            <a:off x="0" y="0"/>
            <a:ext cx="664403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Helpful District  Documents to Provide New Members</a:t>
            </a:r>
            <a:b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School Committee Members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68AE7-9A3A-846C-4C4D-59503FA090D6}"/>
              </a:ext>
            </a:extLst>
          </p:cNvPr>
          <p:cNvSpPr txBox="1"/>
          <p:nvPr/>
        </p:nvSpPr>
        <p:spPr>
          <a:xfrm>
            <a:off x="278149" y="1231106"/>
            <a:ext cx="76721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Flow chart and/or chain of command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Strategic plan </a:t>
            </a:r>
            <a:r>
              <a:rPr lang="en" sz="24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and school </a:t>
            </a: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improvement plans</a:t>
            </a:r>
          </a:p>
          <a:p>
            <a:pPr lvl="0"/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Portrait of a graduate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District calendar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" name="Graphic 7" descr="Monthly calendar with solid fill">
            <a:extLst>
              <a:ext uri="{FF2B5EF4-FFF2-40B4-BE49-F238E27FC236}">
                <a16:creationId xmlns:a16="http://schemas.microsoft.com/office/drawing/2014/main" id="{01E9E2FB-4DB1-5A3C-89A6-8A744C18A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8728" y="2459731"/>
            <a:ext cx="2211677" cy="22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3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36EF5-953C-BFE4-BCB8-9320564A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6"/>
            <a:ext cx="9144000" cy="5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5B33B7-AF7D-E00B-DDBF-245F78AE476B}"/>
              </a:ext>
            </a:extLst>
          </p:cNvPr>
          <p:cNvSpPr txBox="1"/>
          <p:nvPr/>
        </p:nvSpPr>
        <p:spPr>
          <a:xfrm>
            <a:off x="207204" y="1509921"/>
            <a:ext cx="33873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MASC Code of Ethics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MASC Handbook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Model policy manual –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    under the “Services”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37580-E1AA-91D0-39B3-1967687A473C}"/>
              </a:ext>
            </a:extLst>
          </p:cNvPr>
          <p:cNvSpPr txBox="1"/>
          <p:nvPr/>
        </p:nvSpPr>
        <p:spPr>
          <a:xfrm>
            <a:off x="0" y="152414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Helpful MASC Documents and Links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7C883-87E2-BA66-23A0-AE7671CD2BE1}"/>
              </a:ext>
            </a:extLst>
          </p:cNvPr>
          <p:cNvSpPr txBox="1"/>
          <p:nvPr/>
        </p:nvSpPr>
        <p:spPr>
          <a:xfrm>
            <a:off x="4262319" y="1588235"/>
            <a:ext cx="52059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Division lists and contact information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Sign up for our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ListServ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ea typeface="Merriweather"/>
              <a:cs typeface="Merriweather"/>
              <a:sym typeface="Merriweather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Sign up for our emails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	Trainings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	Educational news alerts		Policy updates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ea typeface="Merriweather"/>
                <a:cs typeface="Merriweather"/>
                <a:sym typeface="Merriweather"/>
              </a:rPr>
              <a:t>	The Daily 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site">
            <a:extLst>
              <a:ext uri="{FF2B5EF4-FFF2-40B4-BE49-F238E27FC236}">
                <a16:creationId xmlns:a16="http://schemas.microsoft.com/office/drawing/2014/main" id="{D8C83194-FADF-08B1-FA57-748E0CB9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56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469</Words>
  <Application>Microsoft Office PowerPoint</Application>
  <PresentationFormat>On-screen Show (16:9)</PresentationFormat>
  <Paragraphs>147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Roboto</vt:lpstr>
      <vt:lpstr>Playfair Display</vt:lpstr>
      <vt:lpstr>Arial</vt:lpstr>
      <vt:lpstr>Gill Sans MT</vt:lpstr>
      <vt:lpstr>Arial Black</vt:lpstr>
      <vt:lpstr>Wingdings</vt:lpstr>
      <vt:lpstr>Merriweather</vt:lpstr>
      <vt:lpstr>Simple Light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Alicia Mallon</dc:creator>
  <cp:lastModifiedBy>Alicia Mallon</cp:lastModifiedBy>
  <cp:revision>1</cp:revision>
  <dcterms:modified xsi:type="dcterms:W3CDTF">2026-02-06T17:39:39Z</dcterms:modified>
</cp:coreProperties>
</file>